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Lst>
  <p:sldSz cy="5143500" cx="9144000"/>
  <p:notesSz cx="6858000" cy="9144000"/>
  <p:embeddedFontLst>
    <p:embeddedFont>
      <p:font typeface="Oswald Regular"/>
      <p:regular r:id="rId160"/>
      <p:bold r:id="rId161"/>
    </p:embeddedFont>
    <p:embeddedFont>
      <p:font typeface="Lato"/>
      <p:regular r:id="rId162"/>
      <p:bold r:id="rId163"/>
      <p:italic r:id="rId164"/>
      <p:boldItalic r:id="rId165"/>
    </p:embeddedFont>
    <p:embeddedFont>
      <p:font typeface="Lato Light"/>
      <p:regular r:id="rId166"/>
      <p:bold r:id="rId167"/>
      <p:italic r:id="rId168"/>
      <p:boldItalic r:id="rId169"/>
    </p:embeddedFont>
    <p:embeddedFont>
      <p:font typeface="EB Garamond"/>
      <p:regular r:id="rId170"/>
      <p:bold r:id="rId171"/>
      <p:italic r:id="rId172"/>
      <p:boldItalic r:id="rId173"/>
    </p:embeddedFont>
    <p:embeddedFont>
      <p:font typeface="Open Sans SemiBold"/>
      <p:regular r:id="rId174"/>
      <p:bold r:id="rId175"/>
      <p:italic r:id="rId176"/>
      <p:boldItalic r:id="rId177"/>
    </p:embeddedFont>
    <p:embeddedFont>
      <p:font typeface="Helvetica Neue"/>
      <p:regular r:id="rId178"/>
      <p:bold r:id="rId179"/>
      <p:italic r:id="rId180"/>
      <p:boldItalic r:id="rId181"/>
    </p:embeddedFont>
    <p:embeddedFont>
      <p:font typeface="Helvetica Neue Light"/>
      <p:regular r:id="rId182"/>
      <p:bold r:id="rId183"/>
      <p:italic r:id="rId184"/>
      <p:boldItalic r:id="rId185"/>
    </p:embeddedFont>
    <p:embeddedFont>
      <p:font typeface="Oswald"/>
      <p:regular r:id="rId186"/>
      <p:bold r:id="rId187"/>
    </p:embeddedFont>
    <p:embeddedFont>
      <p:font typeface="Open Sans"/>
      <p:regular r:id="rId188"/>
      <p:bold r:id="rId189"/>
      <p:italic r:id="rId190"/>
      <p:boldItalic r:id="rId1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146BB1D-279A-4C34-B226-F74D47425A5F}">
  <a:tblStyle styleId="{3146BB1D-279A-4C34-B226-F74D47425A5F}"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font" Target="fonts/OpenSans-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91" Type="http://schemas.openxmlformats.org/officeDocument/2006/relationships/font" Target="fonts/OpenSans-boldItalic.fntdata"/><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187" Type="http://schemas.openxmlformats.org/officeDocument/2006/relationships/font" Target="fonts/Oswald-bold.fntdata"/><Relationship Id="rId47" Type="http://schemas.openxmlformats.org/officeDocument/2006/relationships/slide" Target="slides/slide41.xml"/><Relationship Id="rId186" Type="http://schemas.openxmlformats.org/officeDocument/2006/relationships/font" Target="fonts/Oswald-regular.fntdata"/><Relationship Id="rId185" Type="http://schemas.openxmlformats.org/officeDocument/2006/relationships/font" Target="fonts/HelveticaNeueLight-boldItalic.fntdata"/><Relationship Id="rId49" Type="http://schemas.openxmlformats.org/officeDocument/2006/relationships/slide" Target="slides/slide43.xml"/><Relationship Id="rId184" Type="http://schemas.openxmlformats.org/officeDocument/2006/relationships/font" Target="fonts/HelveticaNeueLight-italic.fntdata"/><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89" Type="http://schemas.openxmlformats.org/officeDocument/2006/relationships/font" Target="fonts/OpenSans-bold.fntdata"/><Relationship Id="rId100" Type="http://schemas.openxmlformats.org/officeDocument/2006/relationships/slide" Target="slides/slide94.xml"/><Relationship Id="rId188" Type="http://schemas.openxmlformats.org/officeDocument/2006/relationships/font" Target="fonts/OpenSans-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font" Target="fonts/HelveticaNeueLight-bold.fntdata"/><Relationship Id="rId32" Type="http://schemas.openxmlformats.org/officeDocument/2006/relationships/slide" Target="slides/slide26.xml"/><Relationship Id="rId182" Type="http://schemas.openxmlformats.org/officeDocument/2006/relationships/font" Target="fonts/HelveticaNeueLight-regular.fntdata"/><Relationship Id="rId35" Type="http://schemas.openxmlformats.org/officeDocument/2006/relationships/slide" Target="slides/slide29.xml"/><Relationship Id="rId181" Type="http://schemas.openxmlformats.org/officeDocument/2006/relationships/font" Target="fonts/HelveticaNeue-boldItalic.fntdata"/><Relationship Id="rId34" Type="http://schemas.openxmlformats.org/officeDocument/2006/relationships/slide" Target="slides/slide28.xml"/><Relationship Id="rId180" Type="http://schemas.openxmlformats.org/officeDocument/2006/relationships/font" Target="fonts/HelveticaNeue-italic.fntdata"/><Relationship Id="rId37" Type="http://schemas.openxmlformats.org/officeDocument/2006/relationships/slide" Target="slides/slide31.xml"/><Relationship Id="rId176" Type="http://schemas.openxmlformats.org/officeDocument/2006/relationships/font" Target="fonts/OpenSansSemiBold-italic.fntdata"/><Relationship Id="rId36" Type="http://schemas.openxmlformats.org/officeDocument/2006/relationships/slide" Target="slides/slide30.xml"/><Relationship Id="rId175" Type="http://schemas.openxmlformats.org/officeDocument/2006/relationships/font" Target="fonts/OpenSansSemiBold-bold.fntdata"/><Relationship Id="rId39" Type="http://schemas.openxmlformats.org/officeDocument/2006/relationships/slide" Target="slides/slide33.xml"/><Relationship Id="rId174" Type="http://schemas.openxmlformats.org/officeDocument/2006/relationships/font" Target="fonts/OpenSansSemiBold-regular.fntdata"/><Relationship Id="rId38" Type="http://schemas.openxmlformats.org/officeDocument/2006/relationships/slide" Target="slides/slide32.xml"/><Relationship Id="rId173" Type="http://schemas.openxmlformats.org/officeDocument/2006/relationships/font" Target="fonts/EBGaramond-boldItalic.fntdata"/><Relationship Id="rId179" Type="http://schemas.openxmlformats.org/officeDocument/2006/relationships/font" Target="fonts/HelveticaNeue-bold.fntdata"/><Relationship Id="rId178" Type="http://schemas.openxmlformats.org/officeDocument/2006/relationships/font" Target="fonts/HelveticaNeue-regular.fntdata"/><Relationship Id="rId177" Type="http://schemas.openxmlformats.org/officeDocument/2006/relationships/font" Target="fonts/OpenSansSemiBold-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font" Target="fonts/EBGaramond-italic.fntdata"/><Relationship Id="rId65" Type="http://schemas.openxmlformats.org/officeDocument/2006/relationships/slide" Target="slides/slide59.xml"/><Relationship Id="rId171" Type="http://schemas.openxmlformats.org/officeDocument/2006/relationships/font" Target="fonts/EBGaramond-bold.fntdata"/><Relationship Id="rId68" Type="http://schemas.openxmlformats.org/officeDocument/2006/relationships/slide" Target="slides/slide62.xml"/><Relationship Id="rId170" Type="http://schemas.openxmlformats.org/officeDocument/2006/relationships/font" Target="fonts/EBGaramond-regular.fntdata"/><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font" Target="fonts/Lato-boldItalic.fntdata"/><Relationship Id="rId69" Type="http://schemas.openxmlformats.org/officeDocument/2006/relationships/slide" Target="slides/slide63.xml"/><Relationship Id="rId164" Type="http://schemas.openxmlformats.org/officeDocument/2006/relationships/font" Target="fonts/Lato-italic.fntdata"/><Relationship Id="rId163" Type="http://schemas.openxmlformats.org/officeDocument/2006/relationships/font" Target="fonts/Lato-bold.fntdata"/><Relationship Id="rId162" Type="http://schemas.openxmlformats.org/officeDocument/2006/relationships/font" Target="fonts/Lato-regular.fntdata"/><Relationship Id="rId169" Type="http://schemas.openxmlformats.org/officeDocument/2006/relationships/font" Target="fonts/LatoLight-boldItalic.fntdata"/><Relationship Id="rId168" Type="http://schemas.openxmlformats.org/officeDocument/2006/relationships/font" Target="fonts/LatoLight-italic.fntdata"/><Relationship Id="rId167" Type="http://schemas.openxmlformats.org/officeDocument/2006/relationships/font" Target="fonts/LatoLight-bold.fntdata"/><Relationship Id="rId166" Type="http://schemas.openxmlformats.org/officeDocument/2006/relationships/font" Target="fonts/LatoLight-regular.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font" Target="fonts/OswaldRegular-bold.fntdata"/><Relationship Id="rId54" Type="http://schemas.openxmlformats.org/officeDocument/2006/relationships/slide" Target="slides/slide48.xml"/><Relationship Id="rId160" Type="http://schemas.openxmlformats.org/officeDocument/2006/relationships/font" Target="fonts/OswaldRegular-regular.fntdata"/><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ystems_theory" TargetMode="External"/><Relationship Id="rId3" Type="http://schemas.openxmlformats.org/officeDocument/2006/relationships/hyperlink" Target="https://en.wikipedia.org/wiki/Emergent_property" TargetMode="Externa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olitical.co/en/solution_article/the-future-skills-tracker"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olitical.co/en/solution_article/the-future-skills-tracker"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olitical.co/en/solution_article/the-future-skills-tracker"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olitical.co/en/solution_article/the-future-skills-tracker"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olitical.co/en/solution_article/the-future-skills-tracker"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olitical.co/en/solution_article/the-future-skills-tracker"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olitical.co/en/solution_article/the-future-skills-tracker"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olitical.co/en/solution_article/the-future-skills-tracker"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7038eba88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g7038eba88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038eba88c_0_1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7038eba88c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8" name="Shape 1018"/>
        <p:cNvGrpSpPr/>
        <p:nvPr/>
      </p:nvGrpSpPr>
      <p:grpSpPr>
        <a:xfrm>
          <a:off x="0" y="0"/>
          <a:ext cx="0" cy="0"/>
          <a:chOff x="0" y="0"/>
          <a:chExt cx="0" cy="0"/>
        </a:xfrm>
      </p:grpSpPr>
      <p:sp>
        <p:nvSpPr>
          <p:cNvPr id="1019" name="Google Shape;1019;g7038eba8cc_1_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g7038eba8cc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9" name="Shape 1029"/>
        <p:cNvGrpSpPr/>
        <p:nvPr/>
      </p:nvGrpSpPr>
      <p:grpSpPr>
        <a:xfrm>
          <a:off x="0" y="0"/>
          <a:ext cx="0" cy="0"/>
          <a:chOff x="0" y="0"/>
          <a:chExt cx="0" cy="0"/>
        </a:xfrm>
      </p:grpSpPr>
      <p:sp>
        <p:nvSpPr>
          <p:cNvPr id="1030" name="Google Shape;1030;g7038eba8cc_1_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g7038eba8cc_1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0" name="Shape 1040"/>
        <p:cNvGrpSpPr/>
        <p:nvPr/>
      </p:nvGrpSpPr>
      <p:grpSpPr>
        <a:xfrm>
          <a:off x="0" y="0"/>
          <a:ext cx="0" cy="0"/>
          <a:chOff x="0" y="0"/>
          <a:chExt cx="0" cy="0"/>
        </a:xfrm>
      </p:grpSpPr>
      <p:sp>
        <p:nvSpPr>
          <p:cNvPr id="1041" name="Google Shape;1041;g7038eba8cc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7038eba8cc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0" name="Shape 1050"/>
        <p:cNvGrpSpPr/>
        <p:nvPr/>
      </p:nvGrpSpPr>
      <p:grpSpPr>
        <a:xfrm>
          <a:off x="0" y="0"/>
          <a:ext cx="0" cy="0"/>
          <a:chOff x="0" y="0"/>
          <a:chExt cx="0" cy="0"/>
        </a:xfrm>
      </p:grpSpPr>
      <p:sp>
        <p:nvSpPr>
          <p:cNvPr id="1051" name="Google Shape;1051;g7038eba8cc_1_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g7038eba8cc_1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1" name="Shape 1061"/>
        <p:cNvGrpSpPr/>
        <p:nvPr/>
      </p:nvGrpSpPr>
      <p:grpSpPr>
        <a:xfrm>
          <a:off x="0" y="0"/>
          <a:ext cx="0" cy="0"/>
          <a:chOff x="0" y="0"/>
          <a:chExt cx="0" cy="0"/>
        </a:xfrm>
      </p:grpSpPr>
      <p:sp>
        <p:nvSpPr>
          <p:cNvPr id="1062" name="Google Shape;1062;g7038eba8cc_1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7038eba8cc_1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2" name="Shape 1072"/>
        <p:cNvGrpSpPr/>
        <p:nvPr/>
      </p:nvGrpSpPr>
      <p:grpSpPr>
        <a:xfrm>
          <a:off x="0" y="0"/>
          <a:ext cx="0" cy="0"/>
          <a:chOff x="0" y="0"/>
          <a:chExt cx="0" cy="0"/>
        </a:xfrm>
      </p:grpSpPr>
      <p:sp>
        <p:nvSpPr>
          <p:cNvPr id="1073" name="Google Shape;1073;g70d5b369a1_0_0:notes"/>
          <p:cNvSpPr txBox="1"/>
          <p:nvPr>
            <p:ph idx="1" type="body"/>
          </p:nvPr>
        </p:nvSpPr>
        <p:spPr>
          <a:xfrm>
            <a:off x="685803" y="4343406"/>
            <a:ext cx="5486400" cy="4114800"/>
          </a:xfrm>
          <a:prstGeom prst="rect">
            <a:avLst/>
          </a:prstGeom>
          <a:noFill/>
          <a:ln>
            <a:noFill/>
          </a:ln>
        </p:spPr>
        <p:txBody>
          <a:bodyPr anchorCtr="0" anchor="t" bIns="91400" lIns="91400" spcFirstLastPara="1" rIns="91400" wrap="square" tIns="91400">
            <a:noAutofit/>
          </a:bodyPr>
          <a:lstStyle/>
          <a:p>
            <a:pPr indent="-298415" lvl="0" marL="457146" rtl="0" algn="l">
              <a:lnSpc>
                <a:spcPct val="100000"/>
              </a:lnSpc>
              <a:spcBef>
                <a:spcPts val="0"/>
              </a:spcBef>
              <a:spcAft>
                <a:spcPts val="0"/>
              </a:spcAft>
              <a:buSzPts val="1100"/>
              <a:buNone/>
            </a:pPr>
            <a:r>
              <a:t/>
            </a:r>
            <a:endParaRPr/>
          </a:p>
        </p:txBody>
      </p:sp>
      <p:sp>
        <p:nvSpPr>
          <p:cNvPr id="1074" name="Google Shape;1074;g70d5b369a1_0_0: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1" name="Shape 1081"/>
        <p:cNvGrpSpPr/>
        <p:nvPr/>
      </p:nvGrpSpPr>
      <p:grpSpPr>
        <a:xfrm>
          <a:off x="0" y="0"/>
          <a:ext cx="0" cy="0"/>
          <a:chOff x="0" y="0"/>
          <a:chExt cx="0" cy="0"/>
        </a:xfrm>
      </p:grpSpPr>
      <p:sp>
        <p:nvSpPr>
          <p:cNvPr id="1082" name="Google Shape;1082;g70d5b369a1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70d5b369a1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GIF</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6" name="Shape 1086"/>
        <p:cNvGrpSpPr/>
        <p:nvPr/>
      </p:nvGrpSpPr>
      <p:grpSpPr>
        <a:xfrm>
          <a:off x="0" y="0"/>
          <a:ext cx="0" cy="0"/>
          <a:chOff x="0" y="0"/>
          <a:chExt cx="0" cy="0"/>
        </a:xfrm>
      </p:grpSpPr>
      <p:sp>
        <p:nvSpPr>
          <p:cNvPr id="1087" name="Google Shape;1087;g70d5b369a1_0_8:notes"/>
          <p:cNvSpPr/>
          <p:nvPr>
            <p:ph idx="2" type="sldImg"/>
          </p:nvPr>
        </p:nvSpPr>
        <p:spPr>
          <a:xfrm>
            <a:off x="194265" y="438702"/>
            <a:ext cx="4348800" cy="2192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8" name="Google Shape;1088;g70d5b369a1_0_8:notes"/>
          <p:cNvSpPr txBox="1"/>
          <p:nvPr>
            <p:ph idx="1" type="body"/>
          </p:nvPr>
        </p:nvSpPr>
        <p:spPr>
          <a:xfrm>
            <a:off x="473798" y="2777002"/>
            <a:ext cx="3790500" cy="2630700"/>
          </a:xfrm>
          <a:prstGeom prst="rect">
            <a:avLst/>
          </a:prstGeom>
          <a:noFill/>
          <a:ln>
            <a:noFill/>
          </a:ln>
        </p:spPr>
        <p:txBody>
          <a:bodyPr anchorCtr="0" anchor="t" bIns="62600" lIns="62600" spcFirstLastPara="1" rIns="62600" wrap="square" tIns="62600">
            <a:noAutofit/>
          </a:bodyPr>
          <a:lstStyle/>
          <a:p>
            <a:pPr indent="0" lvl="0" marL="0" rtl="0" algn="l">
              <a:lnSpc>
                <a:spcPct val="100000"/>
              </a:lnSpc>
              <a:spcBef>
                <a:spcPts val="0"/>
              </a:spcBef>
              <a:spcAft>
                <a:spcPts val="0"/>
              </a:spcAft>
              <a:buSzPts val="1100"/>
              <a:buNone/>
            </a:pPr>
            <a:r>
              <a:rPr lang="en"/>
              <a:t>What about period of transfer or changes ? How can policy makers adapt to uncertain periods and maintain a high standard of impartiality? </a:t>
            </a:r>
            <a:endParaRPr/>
          </a:p>
        </p:txBody>
      </p:sp>
      <p:sp>
        <p:nvSpPr>
          <p:cNvPr id="1089" name="Google Shape;1089;g70d5b369a1_0_8:notes"/>
          <p:cNvSpPr txBox="1"/>
          <p:nvPr>
            <p:ph idx="12" type="sldNum"/>
          </p:nvPr>
        </p:nvSpPr>
        <p:spPr>
          <a:xfrm>
            <a:off x="2683760" y="5552990"/>
            <a:ext cx="2053200" cy="292500"/>
          </a:xfrm>
          <a:prstGeom prst="rect">
            <a:avLst/>
          </a:prstGeom>
          <a:noFill/>
          <a:ln>
            <a:noFill/>
          </a:ln>
        </p:spPr>
        <p:txBody>
          <a:bodyPr anchorCtr="0" anchor="b" bIns="31300" lIns="62600" spcFirstLastPara="1" rIns="62600" wrap="square" tIns="313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3" name="Shape 1093"/>
        <p:cNvGrpSpPr/>
        <p:nvPr/>
      </p:nvGrpSpPr>
      <p:grpSpPr>
        <a:xfrm>
          <a:off x="0" y="0"/>
          <a:ext cx="0" cy="0"/>
          <a:chOff x="0" y="0"/>
          <a:chExt cx="0" cy="0"/>
        </a:xfrm>
      </p:grpSpPr>
      <p:sp>
        <p:nvSpPr>
          <p:cNvPr id="1094" name="Google Shape;1094;g70d5b369a1_0_14: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t/>
            </a:r>
            <a:endParaRPr/>
          </a:p>
        </p:txBody>
      </p:sp>
      <p:sp>
        <p:nvSpPr>
          <p:cNvPr id="1095" name="Google Shape;1095;g70d5b369a1_0_14: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2" name="Shape 1102"/>
        <p:cNvGrpSpPr/>
        <p:nvPr/>
      </p:nvGrpSpPr>
      <p:grpSpPr>
        <a:xfrm>
          <a:off x="0" y="0"/>
          <a:ext cx="0" cy="0"/>
          <a:chOff x="0" y="0"/>
          <a:chExt cx="0" cy="0"/>
        </a:xfrm>
      </p:grpSpPr>
      <p:sp>
        <p:nvSpPr>
          <p:cNvPr id="1103" name="Google Shape;1103;g70d5b369a1_0_22:notes"/>
          <p:cNvSpPr/>
          <p:nvPr>
            <p:ph idx="2" type="sldImg"/>
          </p:nvPr>
        </p:nvSpPr>
        <p:spPr>
          <a:xfrm>
            <a:off x="194265" y="438702"/>
            <a:ext cx="4348800" cy="2192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4" name="Google Shape;1104;g70d5b369a1_0_22:notes"/>
          <p:cNvSpPr txBox="1"/>
          <p:nvPr>
            <p:ph idx="1" type="body"/>
          </p:nvPr>
        </p:nvSpPr>
        <p:spPr>
          <a:xfrm>
            <a:off x="473798" y="2777002"/>
            <a:ext cx="3790500" cy="2630700"/>
          </a:xfrm>
          <a:prstGeom prst="rect">
            <a:avLst/>
          </a:prstGeom>
          <a:noFill/>
          <a:ln>
            <a:noFill/>
          </a:ln>
        </p:spPr>
        <p:txBody>
          <a:bodyPr anchorCtr="0" anchor="ctr" bIns="62600" lIns="62600" spcFirstLastPara="1" rIns="62600" wrap="square" tIns="626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7038eba88c_0_1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227" name="Google Shape;227;g7038eba88c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0" name="Shape 1120"/>
        <p:cNvGrpSpPr/>
        <p:nvPr/>
      </p:nvGrpSpPr>
      <p:grpSpPr>
        <a:xfrm>
          <a:off x="0" y="0"/>
          <a:ext cx="0" cy="0"/>
          <a:chOff x="0" y="0"/>
          <a:chExt cx="0" cy="0"/>
        </a:xfrm>
      </p:grpSpPr>
      <p:sp>
        <p:nvSpPr>
          <p:cNvPr id="1121" name="Google Shape;1121;g70d5b369a1_0_39:notes"/>
          <p:cNvSpPr/>
          <p:nvPr>
            <p:ph idx="2" type="sldImg"/>
          </p:nvPr>
        </p:nvSpPr>
        <p:spPr>
          <a:xfrm>
            <a:off x="-57137" y="476723"/>
            <a:ext cx="4721400" cy="237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2" name="Google Shape;1122;g70d5b369a1_0_39:notes"/>
          <p:cNvSpPr txBox="1"/>
          <p:nvPr>
            <p:ph idx="1" type="body"/>
          </p:nvPr>
        </p:nvSpPr>
        <p:spPr>
          <a:xfrm>
            <a:off x="460747" y="3014687"/>
            <a:ext cx="3685800" cy="2856000"/>
          </a:xfrm>
          <a:prstGeom prst="rect">
            <a:avLst/>
          </a:prstGeom>
          <a:noFill/>
          <a:ln>
            <a:noFill/>
          </a:ln>
        </p:spPr>
        <p:txBody>
          <a:bodyPr anchorCtr="0" anchor="t" bIns="62600" lIns="62600" spcFirstLastPara="1" rIns="62600" wrap="square" tIns="62600">
            <a:noAutofit/>
          </a:bodyPr>
          <a:lstStyle/>
          <a:p>
            <a:pPr indent="0" lvl="0" marL="0" rtl="0" algn="l">
              <a:lnSpc>
                <a:spcPct val="100000"/>
              </a:lnSpc>
              <a:spcBef>
                <a:spcPts val="0"/>
              </a:spcBef>
              <a:spcAft>
                <a:spcPts val="0"/>
              </a:spcAft>
              <a:buSzPts val="1100"/>
              <a:buNone/>
            </a:pPr>
            <a:r>
              <a:t/>
            </a:r>
            <a:endParaRPr/>
          </a:p>
        </p:txBody>
      </p:sp>
      <p:sp>
        <p:nvSpPr>
          <p:cNvPr id="1123" name="Google Shape;1123;g70d5b369a1_0_39:notes"/>
          <p:cNvSpPr txBox="1"/>
          <p:nvPr>
            <p:ph idx="12" type="sldNum"/>
          </p:nvPr>
        </p:nvSpPr>
        <p:spPr>
          <a:xfrm>
            <a:off x="2609833" y="6028273"/>
            <a:ext cx="1996500" cy="317100"/>
          </a:xfrm>
          <a:prstGeom prst="rect">
            <a:avLst/>
          </a:prstGeom>
          <a:noFill/>
          <a:ln>
            <a:noFill/>
          </a:ln>
        </p:spPr>
        <p:txBody>
          <a:bodyPr anchorCtr="0" anchor="b" bIns="31300" lIns="62600" spcFirstLastPara="1" rIns="62600" wrap="square" tIns="31300">
            <a:noAutofit/>
          </a:bodyPr>
          <a:lstStyle/>
          <a:p>
            <a:pPr indent="0" lvl="0" marL="0" marR="0" rtl="0" algn="r">
              <a:lnSpc>
                <a:spcPct val="100000"/>
              </a:lnSpc>
              <a:spcBef>
                <a:spcPts val="0"/>
              </a:spcBef>
              <a:spcAft>
                <a:spcPts val="0"/>
              </a:spcAft>
              <a:buClr>
                <a:srgbClr val="000000"/>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6" name="Shape 1126"/>
        <p:cNvGrpSpPr/>
        <p:nvPr/>
      </p:nvGrpSpPr>
      <p:grpSpPr>
        <a:xfrm>
          <a:off x="0" y="0"/>
          <a:ext cx="0" cy="0"/>
          <a:chOff x="0" y="0"/>
          <a:chExt cx="0" cy="0"/>
        </a:xfrm>
      </p:grpSpPr>
      <p:sp>
        <p:nvSpPr>
          <p:cNvPr id="1127" name="Google Shape;1127;g70d5b369a1_0_44:notes"/>
          <p:cNvSpPr/>
          <p:nvPr>
            <p:ph idx="2" type="sldImg"/>
          </p:nvPr>
        </p:nvSpPr>
        <p:spPr>
          <a:xfrm>
            <a:off x="-310170" y="513282"/>
            <a:ext cx="5101200" cy="257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8" name="Google Shape;1128;g70d5b369a1_0_44:notes"/>
          <p:cNvSpPr txBox="1"/>
          <p:nvPr>
            <p:ph idx="1" type="body"/>
          </p:nvPr>
        </p:nvSpPr>
        <p:spPr>
          <a:xfrm>
            <a:off x="448057" y="3254920"/>
            <a:ext cx="3584400" cy="3083400"/>
          </a:xfrm>
          <a:prstGeom prst="rect">
            <a:avLst/>
          </a:prstGeom>
          <a:noFill/>
          <a:ln>
            <a:noFill/>
          </a:ln>
        </p:spPr>
        <p:txBody>
          <a:bodyPr anchorCtr="0" anchor="t" bIns="62600" lIns="62600" spcFirstLastPara="1" rIns="62600" wrap="square" tIns="62600">
            <a:noAutofit/>
          </a:bodyPr>
          <a:lstStyle/>
          <a:p>
            <a:pPr indent="0" lvl="0" marL="0" rtl="0" algn="l">
              <a:lnSpc>
                <a:spcPct val="100000"/>
              </a:lnSpc>
              <a:spcBef>
                <a:spcPts val="0"/>
              </a:spcBef>
              <a:spcAft>
                <a:spcPts val="0"/>
              </a:spcAft>
              <a:buClr>
                <a:schemeClr val="dk1"/>
              </a:buClr>
              <a:buSzPts val="200"/>
              <a:buNone/>
            </a:pPr>
            <a:r>
              <a:rPr lang="en" sz="800">
                <a:solidFill>
                  <a:schemeClr val="dk1"/>
                </a:solidFill>
              </a:rPr>
              <a:t>with thick data from ethnography with service users, GPs, JCP workers etc. The data scientist and ethnographer kept in close contact so that the ethnographer could test out any hypothesis the data science revealed and visa versa. For example, the data science revealed that mental health was a larger risk factor for men going off work than women, and there is a close tie between mental and physical health. This played out in the ethnography with a woman from Stoke Newington who had been battling with depression for years – but staying in work - saying she was relieved when she got breast cancer as it allowed her to go to her boss with a physical issue, get time off, and deal with them both. Equally the ethnography found that people had many non-health related issues….</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1" name="Shape 1131"/>
        <p:cNvGrpSpPr/>
        <p:nvPr/>
      </p:nvGrpSpPr>
      <p:grpSpPr>
        <a:xfrm>
          <a:off x="0" y="0"/>
          <a:ext cx="0" cy="0"/>
          <a:chOff x="0" y="0"/>
          <a:chExt cx="0" cy="0"/>
        </a:xfrm>
      </p:grpSpPr>
      <p:sp>
        <p:nvSpPr>
          <p:cNvPr id="1132" name="Google Shape;1132;g70d5b369a1_0_48:notes"/>
          <p:cNvSpPr txBox="1"/>
          <p:nvPr>
            <p:ph idx="1" type="body"/>
          </p:nvPr>
        </p:nvSpPr>
        <p:spPr>
          <a:xfrm>
            <a:off x="705228" y="4000962"/>
            <a:ext cx="5641800" cy="379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3" name="Google Shape;1133;g70d5b369a1_0_48:notes"/>
          <p:cNvSpPr/>
          <p:nvPr>
            <p:ph idx="2" type="sldImg"/>
          </p:nvPr>
        </p:nvSpPr>
        <p:spPr>
          <a:xfrm>
            <a:off x="391793" y="631731"/>
            <a:ext cx="6268800" cy="315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8" name="Shape 1168"/>
        <p:cNvGrpSpPr/>
        <p:nvPr/>
      </p:nvGrpSpPr>
      <p:grpSpPr>
        <a:xfrm>
          <a:off x="0" y="0"/>
          <a:ext cx="0" cy="0"/>
          <a:chOff x="0" y="0"/>
          <a:chExt cx="0" cy="0"/>
        </a:xfrm>
      </p:grpSpPr>
      <p:sp>
        <p:nvSpPr>
          <p:cNvPr id="1169" name="Google Shape;1169;g70d5b369a1_0_84: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t/>
            </a:r>
            <a:endParaRPr/>
          </a:p>
        </p:txBody>
      </p:sp>
      <p:sp>
        <p:nvSpPr>
          <p:cNvPr id="1170" name="Google Shape;1170;g70d5b369a1_0_84: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4" name="Shape 1174"/>
        <p:cNvGrpSpPr/>
        <p:nvPr/>
      </p:nvGrpSpPr>
      <p:grpSpPr>
        <a:xfrm>
          <a:off x="0" y="0"/>
          <a:ext cx="0" cy="0"/>
          <a:chOff x="0" y="0"/>
          <a:chExt cx="0" cy="0"/>
        </a:xfrm>
      </p:grpSpPr>
      <p:sp>
        <p:nvSpPr>
          <p:cNvPr id="1175" name="Google Shape;1175;g70d5b369a1_0_89: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247"/>
              </a:spcBef>
              <a:spcAft>
                <a:spcPts val="0"/>
              </a:spcAft>
              <a:buSzPts val="1100"/>
              <a:buNone/>
            </a:pPr>
            <a:r>
              <a:t/>
            </a:r>
            <a:endParaRPr/>
          </a:p>
        </p:txBody>
      </p:sp>
      <p:sp>
        <p:nvSpPr>
          <p:cNvPr id="1176" name="Google Shape;1176;g70d5b369a1_0_89: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8" name="Shape 1188"/>
        <p:cNvGrpSpPr/>
        <p:nvPr/>
      </p:nvGrpSpPr>
      <p:grpSpPr>
        <a:xfrm>
          <a:off x="0" y="0"/>
          <a:ext cx="0" cy="0"/>
          <a:chOff x="0" y="0"/>
          <a:chExt cx="0" cy="0"/>
        </a:xfrm>
      </p:grpSpPr>
      <p:sp>
        <p:nvSpPr>
          <p:cNvPr id="1189" name="Google Shape;1189;g70d5b369a1_0_370: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t/>
            </a:r>
            <a:endParaRPr/>
          </a:p>
        </p:txBody>
      </p:sp>
      <p:sp>
        <p:nvSpPr>
          <p:cNvPr id="1190" name="Google Shape;1190;g70d5b369a1_0_370: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5" name="Shape 1195"/>
        <p:cNvGrpSpPr/>
        <p:nvPr/>
      </p:nvGrpSpPr>
      <p:grpSpPr>
        <a:xfrm>
          <a:off x="0" y="0"/>
          <a:ext cx="0" cy="0"/>
          <a:chOff x="0" y="0"/>
          <a:chExt cx="0" cy="0"/>
        </a:xfrm>
      </p:grpSpPr>
      <p:sp>
        <p:nvSpPr>
          <p:cNvPr id="1196" name="Google Shape;1196;g70d5b369a1_0_376: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t/>
            </a:r>
            <a:endParaRPr/>
          </a:p>
        </p:txBody>
      </p:sp>
      <p:sp>
        <p:nvSpPr>
          <p:cNvPr id="1197" name="Google Shape;1197;g70d5b369a1_0_376: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8" name="Shape 1208"/>
        <p:cNvGrpSpPr/>
        <p:nvPr/>
      </p:nvGrpSpPr>
      <p:grpSpPr>
        <a:xfrm>
          <a:off x="0" y="0"/>
          <a:ext cx="0" cy="0"/>
          <a:chOff x="0" y="0"/>
          <a:chExt cx="0" cy="0"/>
        </a:xfrm>
      </p:grpSpPr>
      <p:sp>
        <p:nvSpPr>
          <p:cNvPr id="1209" name="Google Shape;1209;g70cebf71f1_5_12: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0" name="Google Shape;1210;g70cebf71f1_5_12: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0"/>
              </a:spcBef>
              <a:spcAft>
                <a:spcPts val="0"/>
              </a:spcAft>
              <a:buClr>
                <a:schemeClr val="dk1"/>
              </a:buClr>
              <a:buSzPts val="12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6" name="Shape 1216"/>
        <p:cNvGrpSpPr/>
        <p:nvPr/>
      </p:nvGrpSpPr>
      <p:grpSpPr>
        <a:xfrm>
          <a:off x="0" y="0"/>
          <a:ext cx="0" cy="0"/>
          <a:chOff x="0" y="0"/>
          <a:chExt cx="0" cy="0"/>
        </a:xfrm>
      </p:grpSpPr>
      <p:sp>
        <p:nvSpPr>
          <p:cNvPr id="1217" name="Google Shape;1217;g70cebf71f1_5_19: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247"/>
              </a:spcBef>
              <a:spcAft>
                <a:spcPts val="0"/>
              </a:spcAft>
              <a:buSzPts val="1100"/>
              <a:buNone/>
            </a:pPr>
            <a:r>
              <a:t/>
            </a:r>
            <a:endParaRPr/>
          </a:p>
        </p:txBody>
      </p:sp>
      <p:sp>
        <p:nvSpPr>
          <p:cNvPr id="1218" name="Google Shape;1218;g70cebf71f1_5_19: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1" name="Shape 1221"/>
        <p:cNvGrpSpPr/>
        <p:nvPr/>
      </p:nvGrpSpPr>
      <p:grpSpPr>
        <a:xfrm>
          <a:off x="0" y="0"/>
          <a:ext cx="0" cy="0"/>
          <a:chOff x="0" y="0"/>
          <a:chExt cx="0" cy="0"/>
        </a:xfrm>
      </p:grpSpPr>
      <p:sp>
        <p:nvSpPr>
          <p:cNvPr id="1222" name="Google Shape;1222;g70cebf71f1_5_25: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247"/>
              </a:spcBef>
              <a:spcAft>
                <a:spcPts val="0"/>
              </a:spcAft>
              <a:buSzPts val="1100"/>
              <a:buNone/>
            </a:pPr>
            <a:r>
              <a:t/>
            </a:r>
            <a:endParaRPr/>
          </a:p>
        </p:txBody>
      </p:sp>
      <p:sp>
        <p:nvSpPr>
          <p:cNvPr id="1223" name="Google Shape;1223;g70cebf71f1_5_25: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038eba88c_0_1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236" name="Google Shape;236;g7038eba88c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6" name="Shape 1226"/>
        <p:cNvGrpSpPr/>
        <p:nvPr/>
      </p:nvGrpSpPr>
      <p:grpSpPr>
        <a:xfrm>
          <a:off x="0" y="0"/>
          <a:ext cx="0" cy="0"/>
          <a:chOff x="0" y="0"/>
          <a:chExt cx="0" cy="0"/>
        </a:xfrm>
      </p:grpSpPr>
      <p:sp>
        <p:nvSpPr>
          <p:cNvPr id="1227" name="Google Shape;1227;g70cebf71f1_5_31:notes"/>
          <p:cNvSpPr/>
          <p:nvPr>
            <p:ph idx="2" type="sldImg"/>
          </p:nvPr>
        </p:nvSpPr>
        <p:spPr>
          <a:xfrm>
            <a:off x="-17958" y="472336"/>
            <a:ext cx="4693500" cy="236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8" name="Google Shape;1228;g70cebf71f1_5_31:notes"/>
          <p:cNvSpPr txBox="1"/>
          <p:nvPr>
            <p:ph idx="1" type="body"/>
          </p:nvPr>
        </p:nvSpPr>
        <p:spPr>
          <a:xfrm>
            <a:off x="466124" y="2998269"/>
            <a:ext cx="3725700" cy="2841000"/>
          </a:xfrm>
          <a:prstGeom prst="rect">
            <a:avLst/>
          </a:prstGeom>
          <a:noFill/>
          <a:ln>
            <a:noFill/>
          </a:ln>
        </p:spPr>
        <p:txBody>
          <a:bodyPr anchorCtr="0" anchor="t" bIns="64700" lIns="64700" spcFirstLastPara="1" rIns="64700" wrap="square" tIns="64700">
            <a:noAutofit/>
          </a:bodyPr>
          <a:lstStyle/>
          <a:p>
            <a:pPr indent="0" lvl="0" marL="0" rtl="0" algn="l">
              <a:lnSpc>
                <a:spcPct val="100000"/>
              </a:lnSpc>
              <a:spcBef>
                <a:spcPts val="0"/>
              </a:spcBef>
              <a:spcAft>
                <a:spcPts val="0"/>
              </a:spcAft>
              <a:buClr>
                <a:srgbClr val="FFFFFF"/>
              </a:buClr>
              <a:buSzPts val="300"/>
              <a:buNone/>
            </a:pPr>
            <a:r>
              <a:rPr b="1" i="1" lang="en" sz="800">
                <a:solidFill>
                  <a:srgbClr val="FFFFFF"/>
                </a:solidFill>
                <a:latin typeface="Calibri"/>
                <a:ea typeface="Calibri"/>
                <a:cs typeface="Calibri"/>
                <a:sym typeface="Calibri"/>
              </a:rPr>
              <a:t>10</a:t>
            </a:r>
            <a:endParaRPr/>
          </a:p>
        </p:txBody>
      </p:sp>
      <p:sp>
        <p:nvSpPr>
          <p:cNvPr id="1229" name="Google Shape;1229;g70cebf71f1_5_31:notes"/>
          <p:cNvSpPr txBox="1"/>
          <p:nvPr>
            <p:ph idx="3" type="hdr"/>
          </p:nvPr>
        </p:nvSpPr>
        <p:spPr>
          <a:xfrm>
            <a:off x="0" y="0"/>
            <a:ext cx="2017800" cy="315600"/>
          </a:xfrm>
          <a:prstGeom prst="rect">
            <a:avLst/>
          </a:prstGeom>
          <a:noFill/>
          <a:ln>
            <a:noFill/>
          </a:ln>
        </p:spPr>
        <p:txBody>
          <a:bodyPr anchorCtr="0" anchor="t" bIns="64700" lIns="64700" spcFirstLastPara="1" rIns="64700" wrap="square" tIns="64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30" name="Google Shape;1230;g70cebf71f1_5_31:notes"/>
          <p:cNvSpPr txBox="1"/>
          <p:nvPr>
            <p:ph idx="11" type="ftr"/>
          </p:nvPr>
        </p:nvSpPr>
        <p:spPr>
          <a:xfrm>
            <a:off x="0" y="5995526"/>
            <a:ext cx="2017800" cy="315600"/>
          </a:xfrm>
          <a:prstGeom prst="rect">
            <a:avLst/>
          </a:prstGeom>
          <a:noFill/>
          <a:ln>
            <a:noFill/>
          </a:ln>
        </p:spPr>
        <p:txBody>
          <a:bodyPr anchorCtr="0" anchor="b" bIns="64700" lIns="64700" spcFirstLastPara="1" rIns="64700" wrap="square" tIns="64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31" name="Google Shape;1231;g70cebf71f1_5_31:notes"/>
          <p:cNvSpPr txBox="1"/>
          <p:nvPr>
            <p:ph idx="12" type="sldNum"/>
          </p:nvPr>
        </p:nvSpPr>
        <p:spPr>
          <a:xfrm>
            <a:off x="2638795" y="5995526"/>
            <a:ext cx="2017800" cy="315600"/>
          </a:xfrm>
          <a:prstGeom prst="rect">
            <a:avLst/>
          </a:prstGeom>
          <a:noFill/>
          <a:ln>
            <a:noFill/>
          </a:ln>
        </p:spPr>
        <p:txBody>
          <a:bodyPr anchorCtr="0" anchor="b" bIns="32325" lIns="64700" spcFirstLastPara="1" rIns="64700" wrap="square" tIns="32325">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 sz="800" u="none" cap="none" strike="noStrike">
                <a:solidFill>
                  <a:srgbClr val="000000"/>
                </a:solidFill>
                <a:latin typeface="Calibri"/>
                <a:ea typeface="Calibri"/>
                <a:cs typeface="Calibri"/>
                <a:sym typeface="Calibri"/>
              </a:rPr>
              <a:t>‹#›</a:t>
            </a:fld>
            <a:endParaRPr b="0" i="0" sz="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5" name="Shape 1235"/>
        <p:cNvGrpSpPr/>
        <p:nvPr/>
      </p:nvGrpSpPr>
      <p:grpSpPr>
        <a:xfrm>
          <a:off x="0" y="0"/>
          <a:ext cx="0" cy="0"/>
          <a:chOff x="0" y="0"/>
          <a:chExt cx="0" cy="0"/>
        </a:xfrm>
      </p:grpSpPr>
      <p:sp>
        <p:nvSpPr>
          <p:cNvPr id="1236" name="Google Shape;1236;g70cebf71f1_5_38: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247"/>
              </a:spcBef>
              <a:spcAft>
                <a:spcPts val="0"/>
              </a:spcAft>
              <a:buSzPts val="1100"/>
              <a:buNone/>
            </a:pPr>
            <a:r>
              <a:t/>
            </a:r>
            <a:endParaRPr/>
          </a:p>
        </p:txBody>
      </p:sp>
      <p:sp>
        <p:nvSpPr>
          <p:cNvPr id="1237" name="Google Shape;1237;g70cebf71f1_5_38: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Google Shape;1241;g70cebf71f1_5_42: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247"/>
              </a:spcBef>
              <a:spcAft>
                <a:spcPts val="0"/>
              </a:spcAft>
              <a:buSzPts val="1100"/>
              <a:buNone/>
            </a:pPr>
            <a:r>
              <a:t/>
            </a:r>
            <a:endParaRPr/>
          </a:p>
        </p:txBody>
      </p:sp>
      <p:sp>
        <p:nvSpPr>
          <p:cNvPr id="1242" name="Google Shape;1242;g70cebf71f1_5_42: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5" name="Shape 1245"/>
        <p:cNvGrpSpPr/>
        <p:nvPr/>
      </p:nvGrpSpPr>
      <p:grpSpPr>
        <a:xfrm>
          <a:off x="0" y="0"/>
          <a:ext cx="0" cy="0"/>
          <a:chOff x="0" y="0"/>
          <a:chExt cx="0" cy="0"/>
        </a:xfrm>
      </p:grpSpPr>
      <p:sp>
        <p:nvSpPr>
          <p:cNvPr id="1246" name="Google Shape;1246;g70cebf71f1_5_46: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247"/>
              </a:spcBef>
              <a:spcAft>
                <a:spcPts val="0"/>
              </a:spcAft>
              <a:buSzPts val="1100"/>
              <a:buNone/>
            </a:pPr>
            <a:r>
              <a:t/>
            </a:r>
            <a:endParaRPr/>
          </a:p>
        </p:txBody>
      </p:sp>
      <p:sp>
        <p:nvSpPr>
          <p:cNvPr id="1247" name="Google Shape;1247;g70cebf71f1_5_46: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0" name="Shape 1250"/>
        <p:cNvGrpSpPr/>
        <p:nvPr/>
      </p:nvGrpSpPr>
      <p:grpSpPr>
        <a:xfrm>
          <a:off x="0" y="0"/>
          <a:ext cx="0" cy="0"/>
          <a:chOff x="0" y="0"/>
          <a:chExt cx="0" cy="0"/>
        </a:xfrm>
      </p:grpSpPr>
      <p:sp>
        <p:nvSpPr>
          <p:cNvPr id="1251" name="Google Shape;1251;g70cebf71f1_5_50: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247"/>
              </a:spcBef>
              <a:spcAft>
                <a:spcPts val="0"/>
              </a:spcAft>
              <a:buSzPts val="1100"/>
              <a:buNone/>
            </a:pPr>
            <a:r>
              <a:t/>
            </a:r>
            <a:endParaRPr/>
          </a:p>
        </p:txBody>
      </p:sp>
      <p:sp>
        <p:nvSpPr>
          <p:cNvPr id="1252" name="Google Shape;1252;g70cebf71f1_5_50: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6" name="Shape 1256"/>
        <p:cNvGrpSpPr/>
        <p:nvPr/>
      </p:nvGrpSpPr>
      <p:grpSpPr>
        <a:xfrm>
          <a:off x="0" y="0"/>
          <a:ext cx="0" cy="0"/>
          <a:chOff x="0" y="0"/>
          <a:chExt cx="0" cy="0"/>
        </a:xfrm>
      </p:grpSpPr>
      <p:sp>
        <p:nvSpPr>
          <p:cNvPr id="1257" name="Google Shape;1257;g70cebf71f1_5_55:notes"/>
          <p:cNvSpPr/>
          <p:nvPr>
            <p:ph idx="2" type="sldImg"/>
          </p:nvPr>
        </p:nvSpPr>
        <p:spPr>
          <a:xfrm>
            <a:off x="194265" y="438702"/>
            <a:ext cx="4348800" cy="2192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8" name="Google Shape;1258;g70cebf71f1_5_55:notes"/>
          <p:cNvSpPr txBox="1"/>
          <p:nvPr>
            <p:ph idx="1" type="body"/>
          </p:nvPr>
        </p:nvSpPr>
        <p:spPr>
          <a:xfrm>
            <a:off x="473798" y="2777002"/>
            <a:ext cx="3790500" cy="2630700"/>
          </a:xfrm>
          <a:prstGeom prst="rect">
            <a:avLst/>
          </a:prstGeom>
          <a:noFill/>
          <a:ln>
            <a:noFill/>
          </a:ln>
        </p:spPr>
        <p:txBody>
          <a:bodyPr anchorCtr="0" anchor="t" bIns="62600" lIns="62600" spcFirstLastPara="1" rIns="62600" wrap="square" tIns="62600">
            <a:noAutofit/>
          </a:bodyPr>
          <a:lstStyle/>
          <a:p>
            <a:pPr indent="0" lvl="0" marL="0" rtl="0" algn="l">
              <a:lnSpc>
                <a:spcPct val="100000"/>
              </a:lnSpc>
              <a:spcBef>
                <a:spcPts val="0"/>
              </a:spcBef>
              <a:spcAft>
                <a:spcPts val="0"/>
              </a:spcAft>
              <a:buSzPts val="1100"/>
              <a:buNone/>
            </a:pPr>
            <a:r>
              <a:t/>
            </a:r>
            <a:endParaRPr/>
          </a:p>
        </p:txBody>
      </p:sp>
      <p:sp>
        <p:nvSpPr>
          <p:cNvPr id="1259" name="Google Shape;1259;g70cebf71f1_5_55:notes"/>
          <p:cNvSpPr txBox="1"/>
          <p:nvPr>
            <p:ph idx="12" type="sldNum"/>
          </p:nvPr>
        </p:nvSpPr>
        <p:spPr>
          <a:xfrm>
            <a:off x="2683760" y="5552990"/>
            <a:ext cx="2053200" cy="292500"/>
          </a:xfrm>
          <a:prstGeom prst="rect">
            <a:avLst/>
          </a:prstGeom>
          <a:noFill/>
          <a:ln>
            <a:noFill/>
          </a:ln>
        </p:spPr>
        <p:txBody>
          <a:bodyPr anchorCtr="0" anchor="b" bIns="31300" lIns="62600" spcFirstLastPara="1" rIns="62600" wrap="square" tIns="31300">
            <a:noAutofit/>
          </a:bodyPr>
          <a:lstStyle/>
          <a:p>
            <a:pPr indent="0" lvl="0" marL="0" marR="0" rtl="0" algn="r">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4" name="Shape 1264"/>
        <p:cNvGrpSpPr/>
        <p:nvPr/>
      </p:nvGrpSpPr>
      <p:grpSpPr>
        <a:xfrm>
          <a:off x="0" y="0"/>
          <a:ext cx="0" cy="0"/>
          <a:chOff x="0" y="0"/>
          <a:chExt cx="0" cy="0"/>
        </a:xfrm>
      </p:grpSpPr>
      <p:sp>
        <p:nvSpPr>
          <p:cNvPr id="1265" name="Google Shape;1265;g70d5b369a1_0_430: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t/>
            </a:r>
            <a:endParaRPr/>
          </a:p>
        </p:txBody>
      </p:sp>
      <p:sp>
        <p:nvSpPr>
          <p:cNvPr id="1266" name="Google Shape;1266;g70d5b369a1_0_430: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0" name="Shape 1270"/>
        <p:cNvGrpSpPr/>
        <p:nvPr/>
      </p:nvGrpSpPr>
      <p:grpSpPr>
        <a:xfrm>
          <a:off x="0" y="0"/>
          <a:ext cx="0" cy="0"/>
          <a:chOff x="0" y="0"/>
          <a:chExt cx="0" cy="0"/>
        </a:xfrm>
      </p:grpSpPr>
      <p:sp>
        <p:nvSpPr>
          <p:cNvPr id="1271" name="Google Shape;1271;g70d5b369a1_0_435: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0"/>
              </a:spcBef>
              <a:spcAft>
                <a:spcPts val="0"/>
              </a:spcAft>
              <a:buClr>
                <a:schemeClr val="dk1"/>
              </a:buClr>
              <a:buSzPts val="1200"/>
              <a:buNone/>
            </a:pPr>
            <a:r>
              <a:t/>
            </a:r>
            <a:endParaRPr/>
          </a:p>
        </p:txBody>
      </p:sp>
      <p:sp>
        <p:nvSpPr>
          <p:cNvPr id="1272" name="Google Shape;1272;g70d5b369a1_0_435: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8" name="Shape 1278"/>
        <p:cNvGrpSpPr/>
        <p:nvPr/>
      </p:nvGrpSpPr>
      <p:grpSpPr>
        <a:xfrm>
          <a:off x="0" y="0"/>
          <a:ext cx="0" cy="0"/>
          <a:chOff x="0" y="0"/>
          <a:chExt cx="0" cy="0"/>
        </a:xfrm>
      </p:grpSpPr>
      <p:sp>
        <p:nvSpPr>
          <p:cNvPr id="1279" name="Google Shape;1279;g70d5b369a1_0_442: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0"/>
              </a:spcBef>
              <a:spcAft>
                <a:spcPts val="0"/>
              </a:spcAft>
              <a:buClr>
                <a:schemeClr val="dk1"/>
              </a:buClr>
              <a:buSzPts val="1200"/>
              <a:buNone/>
            </a:pPr>
            <a:r>
              <a:t/>
            </a:r>
            <a:endParaRPr/>
          </a:p>
        </p:txBody>
      </p:sp>
      <p:sp>
        <p:nvSpPr>
          <p:cNvPr id="1280" name="Google Shape;1280;g70d5b369a1_0_442: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1" name="Shape 1291"/>
        <p:cNvGrpSpPr/>
        <p:nvPr/>
      </p:nvGrpSpPr>
      <p:grpSpPr>
        <a:xfrm>
          <a:off x="0" y="0"/>
          <a:ext cx="0" cy="0"/>
          <a:chOff x="0" y="0"/>
          <a:chExt cx="0" cy="0"/>
        </a:xfrm>
      </p:grpSpPr>
      <p:sp>
        <p:nvSpPr>
          <p:cNvPr id="1292" name="Google Shape;1292;g70d5b369a1_0_454: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g70d5b369a1_0_454:notes"/>
          <p:cNvSpPr txBox="1"/>
          <p:nvPr>
            <p:ph idx="1" type="body"/>
          </p:nvPr>
        </p:nvSpPr>
        <p:spPr>
          <a:xfrm>
            <a:off x="460748" y="2998296"/>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0"/>
              </a:spcBef>
              <a:spcAft>
                <a:spcPts val="0"/>
              </a:spcAft>
              <a:buClr>
                <a:schemeClr val="dk1"/>
              </a:buClr>
              <a:buSzPts val="1200"/>
              <a:buNone/>
            </a:pPr>
            <a:r>
              <a:rPr lang="en" sz="800">
                <a:solidFill>
                  <a:schemeClr val="dk1"/>
                </a:solidFill>
                <a:latin typeface="Calibri"/>
                <a:ea typeface="Calibri"/>
                <a:cs typeface="Calibri"/>
                <a:sym typeface="Calibri"/>
              </a:rPr>
              <a:t>one of the biggest barriers to more evidence-based and data-driven decision-making</a:t>
            </a:r>
            <a:endParaRPr/>
          </a:p>
        </p:txBody>
      </p:sp>
      <p:sp>
        <p:nvSpPr>
          <p:cNvPr id="1294" name="Google Shape;1294;g70d5b369a1_0_454:notes"/>
          <p:cNvSpPr txBox="1"/>
          <p:nvPr>
            <p:ph idx="12" type="sldNum"/>
          </p:nvPr>
        </p:nvSpPr>
        <p:spPr>
          <a:xfrm>
            <a:off x="2609834" y="5995495"/>
            <a:ext cx="1996500" cy="315600"/>
          </a:xfrm>
          <a:prstGeom prst="rect">
            <a:avLst/>
          </a:prstGeom>
          <a:noFill/>
          <a:ln>
            <a:noFill/>
          </a:ln>
        </p:spPr>
        <p:txBody>
          <a:bodyPr anchorCtr="0" anchor="b" bIns="32200" lIns="64425" spcFirstLastPara="1" rIns="64425" wrap="square" tIns="322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 sz="800" u="none" cap="none" strike="noStrike">
                <a:solidFill>
                  <a:srgbClr val="000000"/>
                </a:solidFill>
                <a:latin typeface="Calibri"/>
                <a:ea typeface="Calibri"/>
                <a:cs typeface="Calibri"/>
                <a:sym typeface="Calibri"/>
              </a:rPr>
              <a:t>‹#›</a:t>
            </a:fld>
            <a:endParaRPr b="0" i="0" sz="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7038eba88c_0_1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7038eba88c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3" name="Shape 1313"/>
        <p:cNvGrpSpPr/>
        <p:nvPr/>
      </p:nvGrpSpPr>
      <p:grpSpPr>
        <a:xfrm>
          <a:off x="0" y="0"/>
          <a:ext cx="0" cy="0"/>
          <a:chOff x="0" y="0"/>
          <a:chExt cx="0" cy="0"/>
        </a:xfrm>
      </p:grpSpPr>
      <p:sp>
        <p:nvSpPr>
          <p:cNvPr id="1314" name="Google Shape;1314;g70d5b369a1_0_475: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g70d5b369a1_0_475:notes"/>
          <p:cNvSpPr txBox="1"/>
          <p:nvPr>
            <p:ph idx="1" type="body"/>
          </p:nvPr>
        </p:nvSpPr>
        <p:spPr>
          <a:xfrm>
            <a:off x="460748" y="2998295"/>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0"/>
              </a:spcBef>
              <a:spcAft>
                <a:spcPts val="0"/>
              </a:spcAft>
              <a:buClr>
                <a:schemeClr val="dk1"/>
              </a:buClr>
              <a:buSzPts val="1200"/>
              <a:buNone/>
            </a:pPr>
            <a:r>
              <a:rPr lang="en" sz="800">
                <a:solidFill>
                  <a:schemeClr val="dk1"/>
                </a:solidFill>
                <a:latin typeface="Calibri"/>
                <a:ea typeface="Calibri"/>
                <a:cs typeface="Calibri"/>
                <a:sym typeface="Calibri"/>
              </a:rPr>
              <a:t>one of the biggest barriers to more evidence-based and data-driven decision-making</a:t>
            </a:r>
            <a:endParaRPr/>
          </a:p>
        </p:txBody>
      </p:sp>
      <p:sp>
        <p:nvSpPr>
          <p:cNvPr id="1316" name="Google Shape;1316;g70d5b369a1_0_475:notes"/>
          <p:cNvSpPr txBox="1"/>
          <p:nvPr>
            <p:ph idx="12" type="sldNum"/>
          </p:nvPr>
        </p:nvSpPr>
        <p:spPr>
          <a:xfrm>
            <a:off x="2609834" y="5995495"/>
            <a:ext cx="1996500" cy="315600"/>
          </a:xfrm>
          <a:prstGeom prst="rect">
            <a:avLst/>
          </a:prstGeom>
          <a:noFill/>
          <a:ln>
            <a:noFill/>
          </a:ln>
        </p:spPr>
        <p:txBody>
          <a:bodyPr anchorCtr="0" anchor="b" bIns="32200" lIns="64425" spcFirstLastPara="1" rIns="64425" wrap="square" tIns="322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 sz="800" u="none" cap="none" strike="noStrike">
                <a:solidFill>
                  <a:srgbClr val="000000"/>
                </a:solidFill>
                <a:latin typeface="Calibri"/>
                <a:ea typeface="Calibri"/>
                <a:cs typeface="Calibri"/>
                <a:sym typeface="Calibri"/>
              </a:rPr>
              <a:t>‹#›</a:t>
            </a:fld>
            <a:endParaRPr b="0" i="0" sz="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6" name="Shape 1336"/>
        <p:cNvGrpSpPr/>
        <p:nvPr/>
      </p:nvGrpSpPr>
      <p:grpSpPr>
        <a:xfrm>
          <a:off x="0" y="0"/>
          <a:ext cx="0" cy="0"/>
          <a:chOff x="0" y="0"/>
          <a:chExt cx="0" cy="0"/>
        </a:xfrm>
      </p:grpSpPr>
      <p:sp>
        <p:nvSpPr>
          <p:cNvPr id="1337" name="Google Shape;1337;g70d5b369a1_0_497: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g70d5b369a1_0_497:notes"/>
          <p:cNvSpPr txBox="1"/>
          <p:nvPr>
            <p:ph idx="1" type="body"/>
          </p:nvPr>
        </p:nvSpPr>
        <p:spPr>
          <a:xfrm>
            <a:off x="460748" y="2998295"/>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0"/>
              </a:spcBef>
              <a:spcAft>
                <a:spcPts val="0"/>
              </a:spcAft>
              <a:buClr>
                <a:schemeClr val="dk1"/>
              </a:buClr>
              <a:buSzPts val="1200"/>
              <a:buNone/>
            </a:pPr>
            <a:r>
              <a:rPr lang="en" sz="700">
                <a:solidFill>
                  <a:srgbClr val="222222"/>
                </a:solidFill>
                <a:highlight>
                  <a:srgbClr val="FFFFFF"/>
                </a:highlight>
              </a:rPr>
              <a:t>A </a:t>
            </a:r>
            <a:r>
              <a:rPr b="1" lang="en" sz="700">
                <a:solidFill>
                  <a:srgbClr val="222222"/>
                </a:solidFill>
                <a:highlight>
                  <a:srgbClr val="FFFFFF"/>
                </a:highlight>
              </a:rPr>
              <a:t>decentralised system</a:t>
            </a:r>
            <a:r>
              <a:rPr lang="en" sz="700">
                <a:solidFill>
                  <a:srgbClr val="222222"/>
                </a:solidFill>
                <a:highlight>
                  <a:srgbClr val="FFFFFF"/>
                </a:highlight>
              </a:rPr>
              <a:t> in </a:t>
            </a:r>
            <a:r>
              <a:rPr lang="en" sz="700" u="sng">
                <a:solidFill>
                  <a:schemeClr val="hlink"/>
                </a:solidFill>
                <a:highlight>
                  <a:srgbClr val="FFFFFF"/>
                </a:highlight>
                <a:hlinkClick r:id="rId2"/>
              </a:rPr>
              <a:t>systems theory</a:t>
            </a:r>
            <a:r>
              <a:rPr lang="en" sz="700">
                <a:solidFill>
                  <a:srgbClr val="222222"/>
                </a:solidFill>
                <a:highlight>
                  <a:srgbClr val="FFFFFF"/>
                </a:highlight>
              </a:rPr>
              <a:t> is a system in which lower level components operate on local information to accomplish global goals. The global pattern of behaviour is an </a:t>
            </a:r>
            <a:r>
              <a:rPr lang="en" sz="700" u="sng">
                <a:solidFill>
                  <a:schemeClr val="hlink"/>
                </a:solidFill>
                <a:highlight>
                  <a:srgbClr val="FFFFFF"/>
                </a:highlight>
                <a:hlinkClick r:id="rId3"/>
              </a:rPr>
              <a:t>emergent property</a:t>
            </a:r>
            <a:r>
              <a:rPr lang="en" sz="700">
                <a:solidFill>
                  <a:srgbClr val="222222"/>
                </a:solidFill>
                <a:highlight>
                  <a:srgbClr val="FFFFFF"/>
                </a:highlight>
              </a:rPr>
              <a:t> of dynamical mechanisms that act upon local components, such as indirect communication, rather than the result of a central ordering influence</a:t>
            </a:r>
            <a:endParaRPr/>
          </a:p>
        </p:txBody>
      </p:sp>
      <p:sp>
        <p:nvSpPr>
          <p:cNvPr id="1339" name="Google Shape;1339;g70d5b369a1_0_497:notes"/>
          <p:cNvSpPr txBox="1"/>
          <p:nvPr>
            <p:ph idx="12" type="sldNum"/>
          </p:nvPr>
        </p:nvSpPr>
        <p:spPr>
          <a:xfrm>
            <a:off x="2609834" y="5995495"/>
            <a:ext cx="1996500" cy="315600"/>
          </a:xfrm>
          <a:prstGeom prst="rect">
            <a:avLst/>
          </a:prstGeom>
          <a:noFill/>
          <a:ln>
            <a:noFill/>
          </a:ln>
        </p:spPr>
        <p:txBody>
          <a:bodyPr anchorCtr="0" anchor="b" bIns="32200" lIns="64425" spcFirstLastPara="1" rIns="64425" wrap="square" tIns="322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 sz="800" u="none" cap="none" strike="noStrike">
                <a:solidFill>
                  <a:srgbClr val="000000"/>
                </a:solidFill>
                <a:latin typeface="Calibri"/>
                <a:ea typeface="Calibri"/>
                <a:cs typeface="Calibri"/>
                <a:sym typeface="Calibri"/>
              </a:rPr>
              <a:t>‹#›</a:t>
            </a:fld>
            <a:endParaRPr b="0" i="0" sz="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5" name="Shape 1345"/>
        <p:cNvGrpSpPr/>
        <p:nvPr/>
      </p:nvGrpSpPr>
      <p:grpSpPr>
        <a:xfrm>
          <a:off x="0" y="0"/>
          <a:ext cx="0" cy="0"/>
          <a:chOff x="0" y="0"/>
          <a:chExt cx="0" cy="0"/>
        </a:xfrm>
      </p:grpSpPr>
      <p:sp>
        <p:nvSpPr>
          <p:cNvPr id="1346" name="Google Shape;1346;g70d5b369a1_0_505:notes"/>
          <p:cNvSpPr/>
          <p:nvPr>
            <p:ph idx="2" type="sldImg"/>
          </p:nvPr>
        </p:nvSpPr>
        <p:spPr>
          <a:xfrm>
            <a:off x="-44077" y="472336"/>
            <a:ext cx="4696500" cy="236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7" name="Google Shape;1347;g70d5b369a1_0_505:notes"/>
          <p:cNvSpPr txBox="1"/>
          <p:nvPr>
            <p:ph idx="1" type="body"/>
          </p:nvPr>
        </p:nvSpPr>
        <p:spPr>
          <a:xfrm>
            <a:off x="460748" y="2998295"/>
            <a:ext cx="3685800" cy="2840700"/>
          </a:xfrm>
          <a:prstGeom prst="rect">
            <a:avLst/>
          </a:prstGeom>
          <a:noFill/>
          <a:ln>
            <a:noFill/>
          </a:ln>
        </p:spPr>
        <p:txBody>
          <a:bodyPr anchorCtr="0" anchor="t" bIns="62325" lIns="62325" spcFirstLastPara="1" rIns="62325" wrap="square" tIns="62325">
            <a:noAutofit/>
          </a:bodyPr>
          <a:lstStyle/>
          <a:p>
            <a:pPr indent="0" lvl="0" marL="0" rtl="0" algn="l">
              <a:lnSpc>
                <a:spcPct val="100000"/>
              </a:lnSpc>
              <a:spcBef>
                <a:spcPts val="247"/>
              </a:spcBef>
              <a:spcAft>
                <a:spcPts val="0"/>
              </a:spcAft>
              <a:buSzPts val="1100"/>
              <a:buNone/>
            </a:pPr>
            <a:r>
              <a:rPr lang="en"/>
              <a:t>Horizontal hostility</a:t>
            </a:r>
            <a:endParaRPr/>
          </a:p>
        </p:txBody>
      </p:sp>
      <p:sp>
        <p:nvSpPr>
          <p:cNvPr id="1348" name="Google Shape;1348;g70d5b369a1_0_505:notes"/>
          <p:cNvSpPr txBox="1"/>
          <p:nvPr>
            <p:ph idx="12" type="sldNum"/>
          </p:nvPr>
        </p:nvSpPr>
        <p:spPr>
          <a:xfrm>
            <a:off x="2609834" y="5995495"/>
            <a:ext cx="1996500" cy="315600"/>
          </a:xfrm>
          <a:prstGeom prst="rect">
            <a:avLst/>
          </a:prstGeom>
          <a:noFill/>
          <a:ln>
            <a:noFill/>
          </a:ln>
        </p:spPr>
        <p:txBody>
          <a:bodyPr anchorCtr="0" anchor="b" bIns="32200" lIns="64425" spcFirstLastPara="1" rIns="64425" wrap="square" tIns="322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5" name="Shape 1355"/>
        <p:cNvGrpSpPr/>
        <p:nvPr/>
      </p:nvGrpSpPr>
      <p:grpSpPr>
        <a:xfrm>
          <a:off x="0" y="0"/>
          <a:ext cx="0" cy="0"/>
          <a:chOff x="0" y="0"/>
          <a:chExt cx="0" cy="0"/>
        </a:xfrm>
      </p:grpSpPr>
      <p:sp>
        <p:nvSpPr>
          <p:cNvPr id="1356" name="Google Shape;1356;g70d5b369a1_0_514: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t/>
            </a:r>
            <a:endParaRPr/>
          </a:p>
        </p:txBody>
      </p:sp>
      <p:sp>
        <p:nvSpPr>
          <p:cNvPr id="1357" name="Google Shape;1357;g70d5b369a1_0_514: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2" name="Shape 1362"/>
        <p:cNvGrpSpPr/>
        <p:nvPr/>
      </p:nvGrpSpPr>
      <p:grpSpPr>
        <a:xfrm>
          <a:off x="0" y="0"/>
          <a:ext cx="0" cy="0"/>
          <a:chOff x="0" y="0"/>
          <a:chExt cx="0" cy="0"/>
        </a:xfrm>
      </p:grpSpPr>
      <p:sp>
        <p:nvSpPr>
          <p:cNvPr id="1363" name="Google Shape;1363;g70d5b369a1_0_519: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t/>
            </a:r>
            <a:endParaRPr/>
          </a:p>
        </p:txBody>
      </p:sp>
      <p:sp>
        <p:nvSpPr>
          <p:cNvPr id="1364" name="Google Shape;1364;g70d5b369a1_0_519: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7" name="Shape 1377"/>
        <p:cNvGrpSpPr/>
        <p:nvPr/>
      </p:nvGrpSpPr>
      <p:grpSpPr>
        <a:xfrm>
          <a:off x="0" y="0"/>
          <a:ext cx="0" cy="0"/>
          <a:chOff x="0" y="0"/>
          <a:chExt cx="0" cy="0"/>
        </a:xfrm>
      </p:grpSpPr>
      <p:sp>
        <p:nvSpPr>
          <p:cNvPr id="1378" name="Google Shape;1378;g70d5b369a1_0_532: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100"/>
              <a:buNone/>
            </a:pPr>
            <a:r>
              <a:t/>
            </a:r>
            <a:endParaRPr/>
          </a:p>
        </p:txBody>
      </p:sp>
      <p:sp>
        <p:nvSpPr>
          <p:cNvPr id="1379" name="Google Shape;1379;g70d5b369a1_0_532: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9" name="Shape 1409"/>
        <p:cNvGrpSpPr/>
        <p:nvPr/>
      </p:nvGrpSpPr>
      <p:grpSpPr>
        <a:xfrm>
          <a:off x="0" y="0"/>
          <a:ext cx="0" cy="0"/>
          <a:chOff x="0" y="0"/>
          <a:chExt cx="0" cy="0"/>
        </a:xfrm>
      </p:grpSpPr>
      <p:sp>
        <p:nvSpPr>
          <p:cNvPr id="1410" name="Google Shape;1410;g70d5b369a1_1_0: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1" name="Google Shape;1411;g70d5b369a1_1_0: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8" name="Shape 1428"/>
        <p:cNvGrpSpPr/>
        <p:nvPr/>
      </p:nvGrpSpPr>
      <p:grpSpPr>
        <a:xfrm>
          <a:off x="0" y="0"/>
          <a:ext cx="0" cy="0"/>
          <a:chOff x="0" y="0"/>
          <a:chExt cx="0" cy="0"/>
        </a:xfrm>
      </p:grpSpPr>
      <p:sp>
        <p:nvSpPr>
          <p:cNvPr id="1429" name="Google Shape;1429;g70d5b369a1_0_580: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0" name="Google Shape;1430;g70d5b369a1_0_580: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6" name="Shape 1436"/>
        <p:cNvGrpSpPr/>
        <p:nvPr/>
      </p:nvGrpSpPr>
      <p:grpSpPr>
        <a:xfrm>
          <a:off x="0" y="0"/>
          <a:ext cx="0" cy="0"/>
          <a:chOff x="0" y="0"/>
          <a:chExt cx="0" cy="0"/>
        </a:xfrm>
      </p:grpSpPr>
      <p:sp>
        <p:nvSpPr>
          <p:cNvPr id="1437" name="Google Shape;1437;g70d5b369a1_0_587: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8" name="Google Shape;1438;g70d5b369a1_0_587: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4" name="Shape 1444"/>
        <p:cNvGrpSpPr/>
        <p:nvPr/>
      </p:nvGrpSpPr>
      <p:grpSpPr>
        <a:xfrm>
          <a:off x="0" y="0"/>
          <a:ext cx="0" cy="0"/>
          <a:chOff x="0" y="0"/>
          <a:chExt cx="0" cy="0"/>
        </a:xfrm>
      </p:grpSpPr>
      <p:sp>
        <p:nvSpPr>
          <p:cNvPr id="1445" name="Google Shape;1445;g70d5b369a1_0_594: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6" name="Google Shape;1446;g70d5b369a1_0_594: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7049da1271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7049da1271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6" name="Shape 1466"/>
        <p:cNvGrpSpPr/>
        <p:nvPr/>
      </p:nvGrpSpPr>
      <p:grpSpPr>
        <a:xfrm>
          <a:off x="0" y="0"/>
          <a:ext cx="0" cy="0"/>
          <a:chOff x="0" y="0"/>
          <a:chExt cx="0" cy="0"/>
        </a:xfrm>
      </p:grpSpPr>
      <p:sp>
        <p:nvSpPr>
          <p:cNvPr id="1467" name="Google Shape;1467;g70d5b369a1_0_615: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8" name="Google Shape;1468;g70d5b369a1_0_615: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8" name="Shape 1488"/>
        <p:cNvGrpSpPr/>
        <p:nvPr/>
      </p:nvGrpSpPr>
      <p:grpSpPr>
        <a:xfrm>
          <a:off x="0" y="0"/>
          <a:ext cx="0" cy="0"/>
          <a:chOff x="0" y="0"/>
          <a:chExt cx="0" cy="0"/>
        </a:xfrm>
      </p:grpSpPr>
      <p:sp>
        <p:nvSpPr>
          <p:cNvPr id="1489" name="Google Shape;1489;g70d5b369a1_0_636: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0" name="Google Shape;1490;g70d5b369a1_0_636: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0" name="Shape 1510"/>
        <p:cNvGrpSpPr/>
        <p:nvPr/>
      </p:nvGrpSpPr>
      <p:grpSpPr>
        <a:xfrm>
          <a:off x="0" y="0"/>
          <a:ext cx="0" cy="0"/>
          <a:chOff x="0" y="0"/>
          <a:chExt cx="0" cy="0"/>
        </a:xfrm>
      </p:grpSpPr>
      <p:sp>
        <p:nvSpPr>
          <p:cNvPr id="1511" name="Google Shape;1511;g70d5b369a1_0_657: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2" name="Google Shape;1512;g70d5b369a1_0_657: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2" name="Shape 1532"/>
        <p:cNvGrpSpPr/>
        <p:nvPr/>
      </p:nvGrpSpPr>
      <p:grpSpPr>
        <a:xfrm>
          <a:off x="0" y="0"/>
          <a:ext cx="0" cy="0"/>
          <a:chOff x="0" y="0"/>
          <a:chExt cx="0" cy="0"/>
        </a:xfrm>
      </p:grpSpPr>
      <p:sp>
        <p:nvSpPr>
          <p:cNvPr id="1533" name="Google Shape;1533;g70d5b369a1_0_678: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4" name="Google Shape;1534;g70d5b369a1_0_678: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4" name="Shape 1554"/>
        <p:cNvGrpSpPr/>
        <p:nvPr/>
      </p:nvGrpSpPr>
      <p:grpSpPr>
        <a:xfrm>
          <a:off x="0" y="0"/>
          <a:ext cx="0" cy="0"/>
          <a:chOff x="0" y="0"/>
          <a:chExt cx="0" cy="0"/>
        </a:xfrm>
      </p:grpSpPr>
      <p:sp>
        <p:nvSpPr>
          <p:cNvPr id="1555" name="Google Shape;1555;g70d5b369a1_0_699: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6" name="Google Shape;1556;g70d5b369a1_0_699: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6" name="Shape 1576"/>
        <p:cNvGrpSpPr/>
        <p:nvPr/>
      </p:nvGrpSpPr>
      <p:grpSpPr>
        <a:xfrm>
          <a:off x="0" y="0"/>
          <a:ext cx="0" cy="0"/>
          <a:chOff x="0" y="0"/>
          <a:chExt cx="0" cy="0"/>
        </a:xfrm>
      </p:grpSpPr>
      <p:sp>
        <p:nvSpPr>
          <p:cNvPr id="1577" name="Google Shape;1577;g70d5b369a1_0_720: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8" name="Google Shape;1578;g70d5b369a1_0_720: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8" name="Shape 1598"/>
        <p:cNvGrpSpPr/>
        <p:nvPr/>
      </p:nvGrpSpPr>
      <p:grpSpPr>
        <a:xfrm>
          <a:off x="0" y="0"/>
          <a:ext cx="0" cy="0"/>
          <a:chOff x="0" y="0"/>
          <a:chExt cx="0" cy="0"/>
        </a:xfrm>
      </p:grpSpPr>
      <p:sp>
        <p:nvSpPr>
          <p:cNvPr id="1599" name="Google Shape;1599;g70d5b369a1_0_741: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0" name="Google Shape;1600;g70d5b369a1_0_741: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0" name="Shape 1620"/>
        <p:cNvGrpSpPr/>
        <p:nvPr/>
      </p:nvGrpSpPr>
      <p:grpSpPr>
        <a:xfrm>
          <a:off x="0" y="0"/>
          <a:ext cx="0" cy="0"/>
          <a:chOff x="0" y="0"/>
          <a:chExt cx="0" cy="0"/>
        </a:xfrm>
      </p:grpSpPr>
      <p:sp>
        <p:nvSpPr>
          <p:cNvPr id="1621" name="Google Shape;1621;g70d5b369a1_0_762: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2" name="Google Shape;1622;g70d5b369a1_0_762: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2" name="Shape 1642"/>
        <p:cNvGrpSpPr/>
        <p:nvPr/>
      </p:nvGrpSpPr>
      <p:grpSpPr>
        <a:xfrm>
          <a:off x="0" y="0"/>
          <a:ext cx="0" cy="0"/>
          <a:chOff x="0" y="0"/>
          <a:chExt cx="0" cy="0"/>
        </a:xfrm>
      </p:grpSpPr>
      <p:sp>
        <p:nvSpPr>
          <p:cNvPr id="1643" name="Google Shape;1643;g70d5b369a1_0_783: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4" name="Google Shape;1644;g70d5b369a1_0_783: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4" name="Shape 1664"/>
        <p:cNvGrpSpPr/>
        <p:nvPr/>
      </p:nvGrpSpPr>
      <p:grpSpPr>
        <a:xfrm>
          <a:off x="0" y="0"/>
          <a:ext cx="0" cy="0"/>
          <a:chOff x="0" y="0"/>
          <a:chExt cx="0" cy="0"/>
        </a:xfrm>
      </p:grpSpPr>
      <p:sp>
        <p:nvSpPr>
          <p:cNvPr id="1665" name="Google Shape;1665;g70d5b369a1_0_804: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6" name="Google Shape;1666;g70d5b369a1_0_804: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7049da1271_1_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g7049da1271_1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6" name="Shape 1686"/>
        <p:cNvGrpSpPr/>
        <p:nvPr/>
      </p:nvGrpSpPr>
      <p:grpSpPr>
        <a:xfrm>
          <a:off x="0" y="0"/>
          <a:ext cx="0" cy="0"/>
          <a:chOff x="0" y="0"/>
          <a:chExt cx="0" cy="0"/>
        </a:xfrm>
      </p:grpSpPr>
      <p:sp>
        <p:nvSpPr>
          <p:cNvPr id="1687" name="Google Shape;1687;g70d5b369a1_0_825:notes"/>
          <p:cNvSpPr/>
          <p:nvPr>
            <p:ph idx="2" type="sldImg"/>
          </p:nvPr>
        </p:nvSpPr>
        <p:spPr>
          <a:xfrm>
            <a:off x="27753" y="685838"/>
            <a:ext cx="68025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8" name="Google Shape;1688;g70d5b369a1_0_825:notes"/>
          <p:cNvSpPr txBox="1"/>
          <p:nvPr>
            <p:ph idx="1" type="body"/>
          </p:nvPr>
        </p:nvSpPr>
        <p:spPr>
          <a:xfrm>
            <a:off x="685802" y="4343406"/>
            <a:ext cx="5486400" cy="4114800"/>
          </a:xfrm>
          <a:prstGeom prst="rect">
            <a:avLst/>
          </a:prstGeom>
          <a:noFill/>
          <a:ln>
            <a:noFill/>
          </a:ln>
        </p:spPr>
        <p:txBody>
          <a:bodyPr anchorCtr="0" anchor="t" bIns="91400" lIns="91400" spcFirstLastPara="1" rIns="91400" wrap="square" tIns="91400">
            <a:noAutofit/>
          </a:bodyPr>
          <a:lstStyle/>
          <a:p>
            <a:pPr indent="-228573" lvl="0" marL="457146" rtl="0" algn="l">
              <a:lnSpc>
                <a:spcPct val="100000"/>
              </a:lnSpc>
              <a:spcBef>
                <a:spcPts val="0"/>
              </a:spcBef>
              <a:spcAft>
                <a:spcPts val="0"/>
              </a:spcAft>
              <a:buSzPts val="1100"/>
              <a:buNone/>
            </a:pPr>
            <a:r>
              <a:rPr lang="en"/>
              <a:t>Blue is common across local, central and international action</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8" name="Shape 1708"/>
        <p:cNvGrpSpPr/>
        <p:nvPr/>
      </p:nvGrpSpPr>
      <p:grpSpPr>
        <a:xfrm>
          <a:off x="0" y="0"/>
          <a:ext cx="0" cy="0"/>
          <a:chOff x="0" y="0"/>
          <a:chExt cx="0" cy="0"/>
        </a:xfrm>
      </p:grpSpPr>
      <p:sp>
        <p:nvSpPr>
          <p:cNvPr id="1709" name="Google Shape;1709;g7038eba8cc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7038eba8cc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8" name="Shape 1718"/>
        <p:cNvGrpSpPr/>
        <p:nvPr/>
      </p:nvGrpSpPr>
      <p:grpSpPr>
        <a:xfrm>
          <a:off x="0" y="0"/>
          <a:ext cx="0" cy="0"/>
          <a:chOff x="0" y="0"/>
          <a:chExt cx="0" cy="0"/>
        </a:xfrm>
      </p:grpSpPr>
      <p:sp>
        <p:nvSpPr>
          <p:cNvPr id="1719" name="Google Shape;1719;g7038eba8cc_1_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g7038eba8cc_1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9" name="Shape 1729"/>
        <p:cNvGrpSpPr/>
        <p:nvPr/>
      </p:nvGrpSpPr>
      <p:grpSpPr>
        <a:xfrm>
          <a:off x="0" y="0"/>
          <a:ext cx="0" cy="0"/>
          <a:chOff x="0" y="0"/>
          <a:chExt cx="0" cy="0"/>
        </a:xfrm>
      </p:grpSpPr>
      <p:sp>
        <p:nvSpPr>
          <p:cNvPr id="1730" name="Google Shape;1730;g7038eba8cc_1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g7038eba8cc_1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049da1271_1_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g7049da1271_1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7049da1271_1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7049da1271_1_3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7049da1271_1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7049da1271_1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7049da1271_1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2" name="Google Shape;302;g7049da1271_1_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4C4C4C"/>
              </a:buClr>
              <a:buSzPts val="4800"/>
              <a:buFont typeface="Lato Light"/>
              <a:buNone/>
            </a:pPr>
            <a:r>
              <a:t/>
            </a:r>
            <a:endParaRPr sz="1900">
              <a:solidFill>
                <a:schemeClr val="dk1"/>
              </a:solidFill>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038eba88c_0_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27" name="Google Shape;127;g7038eba88c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7049da1271_1_5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g7049da1271_1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7049da1271_1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7049da1271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https://apolitical.co/en/solution_article/the-future-skills-tracker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7049da1271_1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7049da1271_1_8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None/>
            </a:pPr>
            <a:r>
              <a:rPr lang="en">
                <a:solidFill>
                  <a:schemeClr val="dk1"/>
                </a:solidFill>
              </a:rPr>
              <a:t>Les cadres de compétences et les profils de réussite analysés comprenaient ceux des gouvernements du Royaume-Uni, d’Australie, de Nouvelle-Zélande, du Kenya, de l'Australie méridionale et d’Afrique du Sud ainsi que d’organisations telles que les Nations Unies, l’OCDE et Nesta</a:t>
            </a:r>
            <a:r>
              <a:rPr lang="en" sz="1100">
                <a:solidFill>
                  <a:schemeClr val="dk1"/>
                </a:solidFill>
                <a:latin typeface="Arial"/>
                <a:ea typeface="Arial"/>
                <a:cs typeface="Arial"/>
                <a:sym typeface="Arial"/>
              </a:rPr>
              <a:t>.</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rial"/>
                <a:ea typeface="Arial"/>
                <a:cs typeface="Arial"/>
                <a:sym typeface="Arial"/>
              </a:rPr>
              <a:t>L’outil de suivi des compétences futures : quel est votre profil de la fonction publique?</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rial"/>
                <a:ea typeface="Arial"/>
                <a:cs typeface="Arial"/>
                <a:sym typeface="Arial"/>
              </a:rPr>
              <a:t>Outil d’auto-évaluation pour les fonctionnaires </a:t>
            </a:r>
            <a:endParaRPr/>
          </a:p>
          <a:p>
            <a:pPr indent="0" lvl="0" marL="0" rtl="0" algn="l">
              <a:lnSpc>
                <a:spcPct val="100000"/>
              </a:lnSpc>
              <a:spcBef>
                <a:spcPts val="0"/>
              </a:spcBef>
              <a:spcAft>
                <a:spcPts val="0"/>
              </a:spcAft>
              <a:buSzPts val="1100"/>
              <a:buNone/>
            </a:pPr>
            <a:r>
              <a:t/>
            </a:r>
            <a:endParaRPr sz="11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7049da1271_1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7049da1271_1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https://apolitical.co/en/solution_article/the-future-skills-tracker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7049da1271_1_10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100">
                <a:solidFill>
                  <a:schemeClr val="dk1"/>
                </a:solidFill>
                <a:latin typeface="Arial"/>
                <a:ea typeface="Arial"/>
                <a:cs typeface="Arial"/>
                <a:sym typeface="Arial"/>
              </a:rPr>
              <a:t>ADAPTABLE</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 sz="1100">
                <a:solidFill>
                  <a:schemeClr val="dk1"/>
                </a:solidFill>
                <a:latin typeface="Arial"/>
                <a:ea typeface="Arial"/>
                <a:cs typeface="Arial"/>
                <a:sym typeface="Arial"/>
              </a:rPr>
              <a:t>EXPÉRIMENTAL</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 sz="1100">
                <a:solidFill>
                  <a:schemeClr val="dk1"/>
                </a:solidFill>
                <a:latin typeface="Arial"/>
                <a:ea typeface="Arial"/>
                <a:cs typeface="Arial"/>
                <a:sym typeface="Arial"/>
              </a:rPr>
              <a:t>CURIEUX</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 sz="1100">
                <a:solidFill>
                  <a:schemeClr val="dk1"/>
                </a:solidFill>
                <a:latin typeface="Arial"/>
                <a:ea typeface="Arial"/>
                <a:cs typeface="Arial"/>
                <a:sym typeface="Arial"/>
              </a:rPr>
              <a:t>PROACTIF</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 sz="1100">
                <a:solidFill>
                  <a:schemeClr val="dk1"/>
                </a:solidFill>
                <a:latin typeface="Arial"/>
                <a:ea typeface="Arial"/>
                <a:cs typeface="Arial"/>
                <a:sym typeface="Arial"/>
              </a:rPr>
              <a:t>PERSUASIF</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 sz="1100">
                <a:solidFill>
                  <a:schemeClr val="dk1"/>
                </a:solidFill>
                <a:latin typeface="Arial"/>
                <a:ea typeface="Arial"/>
                <a:cs typeface="Arial"/>
                <a:sym typeface="Arial"/>
              </a:rPr>
              <a:t>COOPÉRATIF</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 cap="none">
                <a:solidFill>
                  <a:schemeClr val="dk1"/>
                </a:solidFill>
              </a:rPr>
              <a:t>SAVOIR-FAIRE EN MATIÈRE DE DONNÉES/TECHNOLOGIE</a:t>
            </a:r>
            <a:endParaRPr/>
          </a:p>
          <a:p>
            <a:pPr indent="0" lvl="0" marL="0" rtl="0" algn="l">
              <a:lnSpc>
                <a:spcPct val="115000"/>
              </a:lnSpc>
              <a:spcBef>
                <a:spcPts val="0"/>
              </a:spcBef>
              <a:spcAft>
                <a:spcPts val="0"/>
              </a:spcAft>
              <a:buSzPts val="1100"/>
              <a:buNone/>
            </a:pPr>
            <a:r>
              <a:t/>
            </a:r>
            <a:endParaRPr sz="1100" cap="none">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 sz="1100">
                <a:solidFill>
                  <a:schemeClr val="dk1"/>
                </a:solidFill>
                <a:latin typeface="Arial"/>
                <a:ea typeface="Arial"/>
                <a:cs typeface="Arial"/>
                <a:sym typeface="Arial"/>
              </a:rPr>
              <a:t>RÉFLECTIF</a:t>
            </a:r>
            <a:endParaRPr sz="1100">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
        <p:nvSpPr>
          <p:cNvPr id="354" name="Google Shape;354;g7049da1271_1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7049da1271_1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7049da1271_1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https://apolitical.co/en/solution_article/the-future-skills-tracker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7049da1271_1_1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g7049da1271_1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7049da1271_1_16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3" name="Google Shape;413;g7049da1271_1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7049da1271_1_16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0" name="Google Shape;420;g7049da1271_1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7049da1271_1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7049da1271_1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7038eba88c_0_1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highlight>
                  <a:srgbClr val="FFFFFF"/>
                </a:highlight>
                <a:latin typeface="Arial"/>
                <a:ea typeface="Arial"/>
                <a:cs typeface="Arial"/>
                <a:sym typeface="Arial"/>
              </a:rPr>
              <a:t>We would like to acknowledge that this meeting is being held on unceded Algonquin territory. We would also like to also acknowledge the Elders, past and present, and thank them for their contribution and for sharing with us their knowledge</a:t>
            </a:r>
            <a:endParaRPr>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t/>
            </a:r>
            <a:endParaRPr>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rPr lang="en">
                <a:solidFill>
                  <a:srgbClr val="333333"/>
                </a:solidFill>
                <a:highlight>
                  <a:srgbClr val="FFFFFF"/>
                </a:highlight>
                <a:latin typeface="Arial"/>
                <a:ea typeface="Arial"/>
                <a:cs typeface="Arial"/>
                <a:sym typeface="Arial"/>
              </a:rPr>
              <a:t>Nous reconnaissons que notre rencontre se déroule sur le territoire non cédé de la Nation algonquine. Nous aimerions aussi remercier les aînés, présents et passés, pour leur contribution et pour avoir partagé avec nous leurs connaissances</a:t>
            </a:r>
            <a:endParaRPr>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t/>
            </a:r>
            <a:endParaRPr>
              <a:solidFill>
                <a:srgbClr val="333333"/>
              </a:solidFill>
              <a:highlight>
                <a:srgbClr val="FFFFFF"/>
              </a:highlight>
              <a:latin typeface="Arial"/>
              <a:ea typeface="Arial"/>
              <a:cs typeface="Arial"/>
              <a:sym typeface="Arial"/>
            </a:endParaRPr>
          </a:p>
          <a:p>
            <a:pPr indent="0" lvl="0" marL="0" rtl="0" algn="l">
              <a:spcBef>
                <a:spcPts val="0"/>
              </a:spcBef>
              <a:spcAft>
                <a:spcPts val="0"/>
              </a:spcAft>
              <a:buNone/>
            </a:pPr>
            <a:r>
              <a:rPr lang="en">
                <a:solidFill>
                  <a:srgbClr val="333333"/>
                </a:solidFill>
                <a:highlight>
                  <a:srgbClr val="FFFFFF"/>
                </a:highlight>
                <a:latin typeface="Arial"/>
                <a:ea typeface="Arial"/>
                <a:cs typeface="Arial"/>
                <a:sym typeface="Arial"/>
              </a:rPr>
              <a:t>These Principles are a necessary starting point for the Crown to engage in partnership, and a significant move away from the status quo to a fundamental change in the relationship with Indigenous peoples.</a:t>
            </a:r>
            <a:endParaRPr/>
          </a:p>
        </p:txBody>
      </p:sp>
      <p:sp>
        <p:nvSpPr>
          <p:cNvPr id="138" name="Google Shape;138;g7038eba88c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7049da1271_1_17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 name="Google Shape;432;g7049da1271_1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7049da1271_1_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g7049da1271_1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https://apolitical.co/en/solution_article/the-future-skills-tracker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7049da1271_1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7049da1271_1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https://apolitical.co/en/solution_article/the-future-skills-tracker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7049da1271_1_20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5" name="Google Shape;465;g7049da1271_1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7049da1271_1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7049da1271_1_2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7049da1271_1_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7049da1271_1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7049da1271_1_22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0" name="Google Shape;480;g7049da1271_1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7049da1271_1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7049da1271_1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https://apolitical.co/en/solution_article/the-future-skills-tracker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7049da1271_1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7049da1271_1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https://apolitical.co/en/solution_article/the-future-skills-tracker</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7049da1271_1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g7049da1271_1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https://apolitical.co/en/solution_article/the-future-skills-tracker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7038eba88c_0_1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g7038eba88c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6ef82cf1f5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6ef82cf1f5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7038eba8cc_0_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7038eba8cc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7038eba8cc_0_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7038eba8cc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7038eba8cc_1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7038eba8cc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7038eba8cc_1_1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3" name="Google Shape;563;g7038eba8cc_1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7038eba8cc_1_11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9" name="Google Shape;569;g7038eba8cc_1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7038eba8cc_1_13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5" name="Google Shape;585;g7038eba8cc_1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7038eba8cc_1_13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2" name="Google Shape;592;g7038eba8cc_1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7038eba8cc_1_23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8" name="Google Shape;598;g7038eba8cc_1_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7038eba8cc_1_24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3" name="Google Shape;603;g7038eba8cc_1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038eba88c_0_1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g7038eba88c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7038eba8cc_1_24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8" name="Google Shape;608;g7038eba8cc_1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7038eba8cc_1_24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3" name="Google Shape;613;g7038eba8cc_1_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7038eba8cc_1_2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4" name="Google Shape;624;g7038eba8cc_1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7038eba8cc_1_35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3" name="Google Shape;633;g7038eba8cc_1_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7038eba8cc_1_36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9" name="Google Shape;639;g7038eba8cc_1_3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7038eba8cc_1_36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5" name="Google Shape;645;g7038eba8cc_1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7038eba8cc_1_37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1" name="Google Shape;651;g7038eba8cc_1_3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g7038eba8cc_1_37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7" name="Google Shape;657;g7038eba8cc_1_3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7038eba8cc_1_46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3" name="Google Shape;663;g7038eba8cc_1_4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7038eba8cc_1_47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1" name="Google Shape;671;g7038eba8cc_1_4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04b9261db_0_1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g704b9261db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7038eba8cc_1_48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7" name="Google Shape;677;g7038eba8cc_1_4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7038eba8cc_1_48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5" name="Google Shape;685;g7038eba8cc_1_4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7038eba8cc_1_49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4" name="Google Shape;694;g7038eba8cc_1_4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7038eba8cc_1_59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0" name="Google Shape;700;g7038eba8cc_1_5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5" name="Shape 705"/>
        <p:cNvGrpSpPr/>
        <p:nvPr/>
      </p:nvGrpSpPr>
      <p:grpSpPr>
        <a:xfrm>
          <a:off x="0" y="0"/>
          <a:ext cx="0" cy="0"/>
          <a:chOff x="0" y="0"/>
          <a:chExt cx="0" cy="0"/>
        </a:xfrm>
      </p:grpSpPr>
      <p:sp>
        <p:nvSpPr>
          <p:cNvPr id="706" name="Google Shape;706;g7038eba8cc_1_59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7" name="Google Shape;707;g7038eba8cc_1_5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g7038eba8cc_1_60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3" name="Google Shape;713;g7038eba8cc_1_6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g7038eba8cc_1_60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9" name="Google Shape;719;g7038eba8cc_1_6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g7038eba8cc_1_61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5" name="Google Shape;725;g7038eba8cc_1_6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7038eba8cc_1_6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1" name="Google Shape;731;g7038eba8cc_1_6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g7038eba8cc_1_7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1" name="Google Shape;741;g7038eba8cc_1_7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704b9261db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81" name="Google Shape;181;g704b9261d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g7038eba8cc_1_7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9" name="Google Shape;749;g7038eba8cc_1_7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g7038eba8cc_1_72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5" name="Google Shape;755;g7038eba8cc_1_7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g7038eba8cc_1_72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1" name="Google Shape;761;g7038eba8cc_1_7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5" name="Shape 765"/>
        <p:cNvGrpSpPr/>
        <p:nvPr/>
      </p:nvGrpSpPr>
      <p:grpSpPr>
        <a:xfrm>
          <a:off x="0" y="0"/>
          <a:ext cx="0" cy="0"/>
          <a:chOff x="0" y="0"/>
          <a:chExt cx="0" cy="0"/>
        </a:xfrm>
      </p:grpSpPr>
      <p:sp>
        <p:nvSpPr>
          <p:cNvPr id="766" name="Google Shape;766;g7038eba8cc_1_73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7" name="Google Shape;767;g7038eba8cc_1_7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1" name="Shape 771"/>
        <p:cNvGrpSpPr/>
        <p:nvPr/>
      </p:nvGrpSpPr>
      <p:grpSpPr>
        <a:xfrm>
          <a:off x="0" y="0"/>
          <a:ext cx="0" cy="0"/>
          <a:chOff x="0" y="0"/>
          <a:chExt cx="0" cy="0"/>
        </a:xfrm>
      </p:grpSpPr>
      <p:sp>
        <p:nvSpPr>
          <p:cNvPr id="772" name="Google Shape;772;g7038eba8cc_1_7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7038eba8cc_1_7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8" name="Shape 778"/>
        <p:cNvGrpSpPr/>
        <p:nvPr/>
      </p:nvGrpSpPr>
      <p:grpSpPr>
        <a:xfrm>
          <a:off x="0" y="0"/>
          <a:ext cx="0" cy="0"/>
          <a:chOff x="0" y="0"/>
          <a:chExt cx="0" cy="0"/>
        </a:xfrm>
      </p:grpSpPr>
      <p:sp>
        <p:nvSpPr>
          <p:cNvPr id="779" name="Google Shape;779;g7038eba8cc_1_74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0" name="Google Shape;780;g7038eba8cc_1_7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4" name="Shape 794"/>
        <p:cNvGrpSpPr/>
        <p:nvPr/>
      </p:nvGrpSpPr>
      <p:grpSpPr>
        <a:xfrm>
          <a:off x="0" y="0"/>
          <a:ext cx="0" cy="0"/>
          <a:chOff x="0" y="0"/>
          <a:chExt cx="0" cy="0"/>
        </a:xfrm>
      </p:grpSpPr>
      <p:sp>
        <p:nvSpPr>
          <p:cNvPr id="795" name="Google Shape;795;g7038eba8cc_1_75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6" name="Google Shape;796;g7038eba8cc_1_7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g7038eba8cc_1_79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1" name="Google Shape;831;g7038eba8cc_1_7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7038eba8cc_1_80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1" name="Google Shape;841;g7038eba8cc_1_8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7" name="Shape 847"/>
        <p:cNvGrpSpPr/>
        <p:nvPr/>
      </p:nvGrpSpPr>
      <p:grpSpPr>
        <a:xfrm>
          <a:off x="0" y="0"/>
          <a:ext cx="0" cy="0"/>
          <a:chOff x="0" y="0"/>
          <a:chExt cx="0" cy="0"/>
        </a:xfrm>
      </p:grpSpPr>
      <p:sp>
        <p:nvSpPr>
          <p:cNvPr id="848" name="Google Shape;848;g7038eba8cc_1_80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9" name="Google Shape;849;g7038eba8cc_1_8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038eba8cc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g7038eba8cc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g7038eba8cc_1_8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6" name="Google Shape;856;g7038eba8cc_1_8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0" name="Shape 860"/>
        <p:cNvGrpSpPr/>
        <p:nvPr/>
      </p:nvGrpSpPr>
      <p:grpSpPr>
        <a:xfrm>
          <a:off x="0" y="0"/>
          <a:ext cx="0" cy="0"/>
          <a:chOff x="0" y="0"/>
          <a:chExt cx="0" cy="0"/>
        </a:xfrm>
      </p:grpSpPr>
      <p:sp>
        <p:nvSpPr>
          <p:cNvPr id="861" name="Google Shape;861;g7038eba8cc_1_9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2" name="Google Shape;862;g7038eba8cc_1_9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6" name="Shape 866"/>
        <p:cNvGrpSpPr/>
        <p:nvPr/>
      </p:nvGrpSpPr>
      <p:grpSpPr>
        <a:xfrm>
          <a:off x="0" y="0"/>
          <a:ext cx="0" cy="0"/>
          <a:chOff x="0" y="0"/>
          <a:chExt cx="0" cy="0"/>
        </a:xfrm>
      </p:grpSpPr>
      <p:sp>
        <p:nvSpPr>
          <p:cNvPr id="867" name="Google Shape;867;g7038eba8cc_1_9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8" name="Google Shape;868;g7038eba8cc_1_9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g7038eba8cc_1_92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5" name="Google Shape;875;g7038eba8cc_1_9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g7038eba8cc_1_93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1" name="Google Shape;881;g7038eba8cc_1_9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1" name="Shape 901"/>
        <p:cNvGrpSpPr/>
        <p:nvPr/>
      </p:nvGrpSpPr>
      <p:grpSpPr>
        <a:xfrm>
          <a:off x="0" y="0"/>
          <a:ext cx="0" cy="0"/>
          <a:chOff x="0" y="0"/>
          <a:chExt cx="0" cy="0"/>
        </a:xfrm>
      </p:grpSpPr>
      <p:sp>
        <p:nvSpPr>
          <p:cNvPr id="902" name="Google Shape;902;g7038eba8cc_1_95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3" name="Google Shape;903;g7038eba8cc_1_9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g7038eba8cc_1_96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1" name="Google Shape;911;g7038eba8cc_1_9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9" name="Shape 919"/>
        <p:cNvGrpSpPr/>
        <p:nvPr/>
      </p:nvGrpSpPr>
      <p:grpSpPr>
        <a:xfrm>
          <a:off x="0" y="0"/>
          <a:ext cx="0" cy="0"/>
          <a:chOff x="0" y="0"/>
          <a:chExt cx="0" cy="0"/>
        </a:xfrm>
      </p:grpSpPr>
      <p:sp>
        <p:nvSpPr>
          <p:cNvPr id="920" name="Google Shape;920;g7038eba8cc_1_96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1" name="Google Shape;921;g7038eba8cc_1_9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6" name="Shape 926"/>
        <p:cNvGrpSpPr/>
        <p:nvPr/>
      </p:nvGrpSpPr>
      <p:grpSpPr>
        <a:xfrm>
          <a:off x="0" y="0"/>
          <a:ext cx="0" cy="0"/>
          <a:chOff x="0" y="0"/>
          <a:chExt cx="0" cy="0"/>
        </a:xfrm>
      </p:grpSpPr>
      <p:sp>
        <p:nvSpPr>
          <p:cNvPr id="927" name="Google Shape;927;g7038eba8cc_1_9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8" name="Google Shape;928;g7038eba8cc_1_9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4" name="Shape 934"/>
        <p:cNvGrpSpPr/>
        <p:nvPr/>
      </p:nvGrpSpPr>
      <p:grpSpPr>
        <a:xfrm>
          <a:off x="0" y="0"/>
          <a:ext cx="0" cy="0"/>
          <a:chOff x="0" y="0"/>
          <a:chExt cx="0" cy="0"/>
        </a:xfrm>
      </p:grpSpPr>
      <p:sp>
        <p:nvSpPr>
          <p:cNvPr id="935" name="Google Shape;935;g7038eba8cc_1_98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6" name="Google Shape;936;g7038eba8cc_1_9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704b9261db_0_1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704b9261db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g7038eba8cc_1_98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2" name="Google Shape;942;g7038eba8cc_1_9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g7038eba8cc_1_99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8" name="Google Shape;948;g7038eba8cc_1_9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2" name="Shape 952"/>
        <p:cNvGrpSpPr/>
        <p:nvPr/>
      </p:nvGrpSpPr>
      <p:grpSpPr>
        <a:xfrm>
          <a:off x="0" y="0"/>
          <a:ext cx="0" cy="0"/>
          <a:chOff x="0" y="0"/>
          <a:chExt cx="0" cy="0"/>
        </a:xfrm>
      </p:grpSpPr>
      <p:sp>
        <p:nvSpPr>
          <p:cNvPr id="953" name="Google Shape;953;g7038eba8cc_1_99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4" name="Google Shape;954;g7038eba8cc_1_9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0" name="Shape 960"/>
        <p:cNvGrpSpPr/>
        <p:nvPr/>
      </p:nvGrpSpPr>
      <p:grpSpPr>
        <a:xfrm>
          <a:off x="0" y="0"/>
          <a:ext cx="0" cy="0"/>
          <a:chOff x="0" y="0"/>
          <a:chExt cx="0" cy="0"/>
        </a:xfrm>
      </p:grpSpPr>
      <p:sp>
        <p:nvSpPr>
          <p:cNvPr id="961" name="Google Shape;961;g7038eba8cc_1_100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2" name="Google Shape;962;g7038eba8cc_1_10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g7038eba8cc_1_10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5" name="Google Shape;975;g7038eba8cc_1_10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9" name="Shape 979"/>
        <p:cNvGrpSpPr/>
        <p:nvPr/>
      </p:nvGrpSpPr>
      <p:grpSpPr>
        <a:xfrm>
          <a:off x="0" y="0"/>
          <a:ext cx="0" cy="0"/>
          <a:chOff x="0" y="0"/>
          <a:chExt cx="0" cy="0"/>
        </a:xfrm>
      </p:grpSpPr>
      <p:sp>
        <p:nvSpPr>
          <p:cNvPr id="980" name="Google Shape;980;g7038eba8cc_1_110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1" name="Google Shape;981;g7038eba8cc_1_1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5" name="Shape 985"/>
        <p:cNvGrpSpPr/>
        <p:nvPr/>
      </p:nvGrpSpPr>
      <p:grpSpPr>
        <a:xfrm>
          <a:off x="0" y="0"/>
          <a:ext cx="0" cy="0"/>
          <a:chOff x="0" y="0"/>
          <a:chExt cx="0" cy="0"/>
        </a:xfrm>
      </p:grpSpPr>
      <p:sp>
        <p:nvSpPr>
          <p:cNvPr id="986" name="Google Shape;986;g7038eba8cc_1_111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7" name="Google Shape;987;g7038eba8cc_1_1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1" name="Shape 991"/>
        <p:cNvGrpSpPr/>
        <p:nvPr/>
      </p:nvGrpSpPr>
      <p:grpSpPr>
        <a:xfrm>
          <a:off x="0" y="0"/>
          <a:ext cx="0" cy="0"/>
          <a:chOff x="0" y="0"/>
          <a:chExt cx="0" cy="0"/>
        </a:xfrm>
      </p:grpSpPr>
      <p:sp>
        <p:nvSpPr>
          <p:cNvPr id="992" name="Google Shape;992;g7038eba8cc_1_11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3" name="Google Shape;993;g7038eba8cc_1_1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7" name="Shape 997"/>
        <p:cNvGrpSpPr/>
        <p:nvPr/>
      </p:nvGrpSpPr>
      <p:grpSpPr>
        <a:xfrm>
          <a:off x="0" y="0"/>
          <a:ext cx="0" cy="0"/>
          <a:chOff x="0" y="0"/>
          <a:chExt cx="0" cy="0"/>
        </a:xfrm>
      </p:grpSpPr>
      <p:sp>
        <p:nvSpPr>
          <p:cNvPr id="998" name="Google Shape;998;g7038eba8cc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7038eba8cc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7" name="Shape 1007"/>
        <p:cNvGrpSpPr/>
        <p:nvPr/>
      </p:nvGrpSpPr>
      <p:grpSpPr>
        <a:xfrm>
          <a:off x="0" y="0"/>
          <a:ext cx="0" cy="0"/>
          <a:chOff x="0" y="0"/>
          <a:chExt cx="0" cy="0"/>
        </a:xfrm>
      </p:grpSpPr>
      <p:sp>
        <p:nvSpPr>
          <p:cNvPr id="1008" name="Google Shape;1008;g7038eba8cc_1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7038eba8cc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TITLE_AND_BODY_1">
    <p:spTree>
      <p:nvGrpSpPr>
        <p:cNvPr id="50" name="Shape 50"/>
        <p:cNvGrpSpPr/>
        <p:nvPr/>
      </p:nvGrpSpPr>
      <p:grpSpPr>
        <a:xfrm>
          <a:off x="0" y="0"/>
          <a:ext cx="0" cy="0"/>
          <a:chOff x="0" y="0"/>
          <a:chExt cx="0" cy="0"/>
        </a:xfrm>
      </p:grpSpPr>
      <p:sp>
        <p:nvSpPr>
          <p:cNvPr id="51" name="Google Shape;51;p1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p:cSld name="Title &amp; Subtitle">
    <p:spTree>
      <p:nvGrpSpPr>
        <p:cNvPr id="52" name="Shape 52"/>
        <p:cNvGrpSpPr/>
        <p:nvPr/>
      </p:nvGrpSpPr>
      <p:grpSpPr>
        <a:xfrm>
          <a:off x="0" y="0"/>
          <a:ext cx="0" cy="0"/>
          <a:chOff x="0" y="0"/>
          <a:chExt cx="0" cy="0"/>
        </a:xfrm>
      </p:grpSpPr>
      <p:sp>
        <p:nvSpPr>
          <p:cNvPr id="53" name="Google Shape;53;p14"/>
          <p:cNvSpPr txBox="1"/>
          <p:nvPr>
            <p:ph type="title"/>
          </p:nvPr>
        </p:nvSpPr>
        <p:spPr>
          <a:xfrm>
            <a:off x="666750" y="862013"/>
            <a:ext cx="7810500" cy="1743000"/>
          </a:xfrm>
          <a:prstGeom prst="rect">
            <a:avLst/>
          </a:prstGeom>
          <a:noFill/>
          <a:ln>
            <a:noFill/>
          </a:ln>
        </p:spPr>
        <p:txBody>
          <a:bodyPr anchorCtr="0" anchor="b" bIns="19050" lIns="19050" spcFirstLastPara="1" rIns="19050" wrap="square" tIns="19050">
            <a:noAutofit/>
          </a:bodyPr>
          <a:lstStyle>
            <a:lvl1pPr lvl="0" rtl="0" algn="ctr">
              <a:lnSpc>
                <a:spcPct val="100000"/>
              </a:lnSpc>
              <a:spcBef>
                <a:spcPts val="0"/>
              </a:spcBef>
              <a:spcAft>
                <a:spcPts val="0"/>
              </a:spcAft>
              <a:buClr>
                <a:srgbClr val="000000"/>
              </a:buClr>
              <a:buSzPts val="4200"/>
              <a:buFont typeface="Helvetica Neue Light"/>
              <a:buNone/>
              <a:defRPr>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54" name="Google Shape;54;p14"/>
          <p:cNvSpPr txBox="1"/>
          <p:nvPr>
            <p:ph idx="1" type="body"/>
          </p:nvPr>
        </p:nvSpPr>
        <p:spPr>
          <a:xfrm>
            <a:off x="666750" y="2652713"/>
            <a:ext cx="7810500" cy="595200"/>
          </a:xfrm>
          <a:prstGeom prst="rect">
            <a:avLst/>
          </a:prstGeom>
          <a:noFill/>
          <a:ln>
            <a:noFill/>
          </a:ln>
        </p:spPr>
        <p:txBody>
          <a:bodyPr anchorCtr="0" anchor="t" bIns="19050" lIns="19050" spcFirstLastPara="1" rIns="19050" wrap="square" tIns="19050">
            <a:noAutofit/>
          </a:bodyPr>
          <a:lstStyle>
            <a:lvl1pPr indent="-228600" lvl="0" marL="457200" rtl="0" algn="ctr">
              <a:lnSpc>
                <a:spcPct val="100000"/>
              </a:lnSpc>
              <a:spcBef>
                <a:spcPts val="0"/>
              </a:spcBef>
              <a:spcAft>
                <a:spcPts val="0"/>
              </a:spcAft>
              <a:buClr>
                <a:srgbClr val="000000"/>
              </a:buClr>
              <a:buSzPts val="1700"/>
              <a:buFont typeface="Helvetica Neue Light"/>
              <a:buNone/>
              <a:defRPr sz="1700">
                <a:latin typeface="Helvetica Neue Light"/>
                <a:ea typeface="Helvetica Neue Light"/>
                <a:cs typeface="Helvetica Neue Light"/>
                <a:sym typeface="Helvetica Neue Light"/>
              </a:defRPr>
            </a:lvl1pPr>
            <a:lvl2pPr indent="-228600" lvl="1" marL="914400" rtl="0" algn="ctr">
              <a:lnSpc>
                <a:spcPct val="100000"/>
              </a:lnSpc>
              <a:spcBef>
                <a:spcPts val="0"/>
              </a:spcBef>
              <a:spcAft>
                <a:spcPts val="0"/>
              </a:spcAft>
              <a:buClr>
                <a:srgbClr val="000000"/>
              </a:buClr>
              <a:buSzPts val="1700"/>
              <a:buFont typeface="Helvetica Neue Light"/>
              <a:buNone/>
              <a:defRPr sz="1700">
                <a:latin typeface="Helvetica Neue Light"/>
                <a:ea typeface="Helvetica Neue Light"/>
                <a:cs typeface="Helvetica Neue Light"/>
                <a:sym typeface="Helvetica Neue Light"/>
              </a:defRPr>
            </a:lvl2pPr>
            <a:lvl3pPr indent="-228600" lvl="2" marL="1371600" rtl="0" algn="ctr">
              <a:lnSpc>
                <a:spcPct val="100000"/>
              </a:lnSpc>
              <a:spcBef>
                <a:spcPts val="0"/>
              </a:spcBef>
              <a:spcAft>
                <a:spcPts val="0"/>
              </a:spcAft>
              <a:buClr>
                <a:srgbClr val="000000"/>
              </a:buClr>
              <a:buSzPts val="1700"/>
              <a:buFont typeface="Helvetica Neue Light"/>
              <a:buNone/>
              <a:defRPr sz="1700">
                <a:latin typeface="Helvetica Neue Light"/>
                <a:ea typeface="Helvetica Neue Light"/>
                <a:cs typeface="Helvetica Neue Light"/>
                <a:sym typeface="Helvetica Neue Light"/>
              </a:defRPr>
            </a:lvl3pPr>
            <a:lvl4pPr indent="-228600" lvl="3" marL="1828800" rtl="0" algn="ctr">
              <a:lnSpc>
                <a:spcPct val="100000"/>
              </a:lnSpc>
              <a:spcBef>
                <a:spcPts val="0"/>
              </a:spcBef>
              <a:spcAft>
                <a:spcPts val="0"/>
              </a:spcAft>
              <a:buClr>
                <a:srgbClr val="000000"/>
              </a:buClr>
              <a:buSzPts val="1700"/>
              <a:buFont typeface="Helvetica Neue Light"/>
              <a:buNone/>
              <a:defRPr sz="1700">
                <a:latin typeface="Helvetica Neue Light"/>
                <a:ea typeface="Helvetica Neue Light"/>
                <a:cs typeface="Helvetica Neue Light"/>
                <a:sym typeface="Helvetica Neue Light"/>
              </a:defRPr>
            </a:lvl4pPr>
            <a:lvl5pPr indent="-228600" lvl="4" marL="2286000" rtl="0" algn="ctr">
              <a:lnSpc>
                <a:spcPct val="100000"/>
              </a:lnSpc>
              <a:spcBef>
                <a:spcPts val="0"/>
              </a:spcBef>
              <a:spcAft>
                <a:spcPts val="0"/>
              </a:spcAft>
              <a:buClr>
                <a:srgbClr val="000000"/>
              </a:buClr>
              <a:buSzPts val="1700"/>
              <a:buFont typeface="Helvetica Neue Light"/>
              <a:buNone/>
              <a:defRPr sz="1700">
                <a:latin typeface="Helvetica Neue Light"/>
                <a:ea typeface="Helvetica Neue Light"/>
                <a:cs typeface="Helvetica Neue Light"/>
                <a:sym typeface="Helvetica Neue Light"/>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 name="Google Shape;55;p14"/>
          <p:cNvSpPr txBox="1"/>
          <p:nvPr>
            <p:ph idx="12" type="sldNum"/>
          </p:nvPr>
        </p:nvSpPr>
        <p:spPr>
          <a:xfrm>
            <a:off x="4484637" y="4905375"/>
            <a:ext cx="170100" cy="1761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56" name="Shape 56"/>
        <p:cNvGrpSpPr/>
        <p:nvPr/>
      </p:nvGrpSpPr>
      <p:grpSpPr>
        <a:xfrm>
          <a:off x="0" y="0"/>
          <a:ext cx="0" cy="0"/>
          <a:chOff x="0" y="0"/>
          <a:chExt cx="0" cy="0"/>
        </a:xfrm>
      </p:grpSpPr>
      <p:sp>
        <p:nvSpPr>
          <p:cNvPr id="57" name="Google Shape;57;p15"/>
          <p:cNvSpPr txBox="1"/>
          <p:nvPr>
            <p:ph type="title"/>
          </p:nvPr>
        </p:nvSpPr>
        <p:spPr>
          <a:xfrm>
            <a:off x="633413" y="357188"/>
            <a:ext cx="7877100" cy="857400"/>
          </a:xfrm>
          <a:prstGeom prst="rect">
            <a:avLst/>
          </a:prstGeom>
          <a:noFill/>
          <a:ln>
            <a:noFill/>
          </a:ln>
        </p:spPr>
        <p:txBody>
          <a:bodyPr anchorCtr="0" anchor="ctr" bIns="19050" lIns="19050" spcFirstLastPara="1" rIns="19050" wrap="square" tIns="19050">
            <a:noAutofit/>
          </a:bodyPr>
          <a:lstStyle>
            <a:lvl1pPr lvl="0" rtl="0" algn="ctr">
              <a:lnSpc>
                <a:spcPct val="100000"/>
              </a:lnSpc>
              <a:spcBef>
                <a:spcPts val="0"/>
              </a:spcBef>
              <a:spcAft>
                <a:spcPts val="0"/>
              </a:spcAft>
              <a:buClr>
                <a:srgbClr val="000000"/>
              </a:buClr>
              <a:buSzPts val="4200"/>
              <a:buFont typeface="Helvetica Neue Light"/>
              <a:buNone/>
              <a:defRPr>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58" name="Google Shape;58;p15"/>
          <p:cNvSpPr txBox="1"/>
          <p:nvPr>
            <p:ph idx="1" type="body"/>
          </p:nvPr>
        </p:nvSpPr>
        <p:spPr>
          <a:xfrm>
            <a:off x="633413" y="1214438"/>
            <a:ext cx="7877100" cy="3452700"/>
          </a:xfrm>
          <a:prstGeom prst="rect">
            <a:avLst/>
          </a:prstGeom>
          <a:noFill/>
          <a:ln>
            <a:noFill/>
          </a:ln>
        </p:spPr>
        <p:txBody>
          <a:bodyPr anchorCtr="0" anchor="ctr" bIns="19050" lIns="19050" spcFirstLastPara="1" rIns="19050" wrap="square" tIns="19050">
            <a:noAutofit/>
          </a:bodyPr>
          <a:lstStyle>
            <a:lvl1pPr indent="-323850" lvl="0" marL="457200" rtl="0" algn="l">
              <a:lnSpc>
                <a:spcPct val="100000"/>
              </a:lnSpc>
              <a:spcBef>
                <a:spcPts val="2200"/>
              </a:spcBef>
              <a:spcAft>
                <a:spcPts val="0"/>
              </a:spcAft>
              <a:buClr>
                <a:srgbClr val="000000"/>
              </a:buClr>
              <a:buSzPts val="1500"/>
              <a:buFont typeface="Helvetica Neue Light"/>
              <a:buChar char="•"/>
              <a:defRPr>
                <a:latin typeface="Helvetica Neue Light"/>
                <a:ea typeface="Helvetica Neue Light"/>
                <a:cs typeface="Helvetica Neue Light"/>
                <a:sym typeface="Helvetica Neue Light"/>
              </a:defRPr>
            </a:lvl1pPr>
            <a:lvl2pPr indent="-323850" lvl="1" marL="914400" rtl="0" algn="l">
              <a:lnSpc>
                <a:spcPct val="100000"/>
              </a:lnSpc>
              <a:spcBef>
                <a:spcPts val="2200"/>
              </a:spcBef>
              <a:spcAft>
                <a:spcPts val="0"/>
              </a:spcAft>
              <a:buClr>
                <a:srgbClr val="000000"/>
              </a:buClr>
              <a:buSzPts val="1500"/>
              <a:buFont typeface="Helvetica Neue Light"/>
              <a:buChar char="•"/>
              <a:defRPr>
                <a:latin typeface="Helvetica Neue Light"/>
                <a:ea typeface="Helvetica Neue Light"/>
                <a:cs typeface="Helvetica Neue Light"/>
                <a:sym typeface="Helvetica Neue Light"/>
              </a:defRPr>
            </a:lvl2pPr>
            <a:lvl3pPr indent="-323850" lvl="2" marL="1371600" rtl="0" algn="l">
              <a:lnSpc>
                <a:spcPct val="100000"/>
              </a:lnSpc>
              <a:spcBef>
                <a:spcPts val="2200"/>
              </a:spcBef>
              <a:spcAft>
                <a:spcPts val="0"/>
              </a:spcAft>
              <a:buClr>
                <a:srgbClr val="000000"/>
              </a:buClr>
              <a:buSzPts val="1500"/>
              <a:buFont typeface="Helvetica Neue Light"/>
              <a:buChar char="•"/>
              <a:defRPr>
                <a:latin typeface="Helvetica Neue Light"/>
                <a:ea typeface="Helvetica Neue Light"/>
                <a:cs typeface="Helvetica Neue Light"/>
                <a:sym typeface="Helvetica Neue Light"/>
              </a:defRPr>
            </a:lvl3pPr>
            <a:lvl4pPr indent="-323850" lvl="3" marL="1828800" rtl="0" algn="l">
              <a:lnSpc>
                <a:spcPct val="100000"/>
              </a:lnSpc>
              <a:spcBef>
                <a:spcPts val="2200"/>
              </a:spcBef>
              <a:spcAft>
                <a:spcPts val="0"/>
              </a:spcAft>
              <a:buClr>
                <a:srgbClr val="000000"/>
              </a:buClr>
              <a:buSzPts val="1500"/>
              <a:buFont typeface="Helvetica Neue Light"/>
              <a:buChar char="•"/>
              <a:defRPr>
                <a:latin typeface="Helvetica Neue Light"/>
                <a:ea typeface="Helvetica Neue Light"/>
                <a:cs typeface="Helvetica Neue Light"/>
                <a:sym typeface="Helvetica Neue Light"/>
              </a:defRPr>
            </a:lvl4pPr>
            <a:lvl5pPr indent="-323850" lvl="4" marL="2286000" rtl="0" algn="l">
              <a:lnSpc>
                <a:spcPct val="100000"/>
              </a:lnSpc>
              <a:spcBef>
                <a:spcPts val="2200"/>
              </a:spcBef>
              <a:spcAft>
                <a:spcPts val="0"/>
              </a:spcAft>
              <a:buClr>
                <a:srgbClr val="000000"/>
              </a:buClr>
              <a:buSzPts val="1500"/>
              <a:buFont typeface="Helvetica Neue Light"/>
              <a:buChar char="•"/>
              <a:defRPr>
                <a:latin typeface="Helvetica Neue Light"/>
                <a:ea typeface="Helvetica Neue Light"/>
                <a:cs typeface="Helvetica Neue Light"/>
                <a:sym typeface="Helvetica Neue Light"/>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 name="Google Shape;59;p15"/>
          <p:cNvSpPr txBox="1"/>
          <p:nvPr>
            <p:ph idx="12" type="sldNum"/>
          </p:nvPr>
        </p:nvSpPr>
        <p:spPr>
          <a:xfrm>
            <a:off x="4484637" y="4905375"/>
            <a:ext cx="170100" cy="1761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60" name="Shape 60"/>
        <p:cNvGrpSpPr/>
        <p:nvPr/>
      </p:nvGrpSpPr>
      <p:grpSpPr>
        <a:xfrm>
          <a:off x="0" y="0"/>
          <a:ext cx="0" cy="0"/>
          <a:chOff x="0" y="0"/>
          <a:chExt cx="0" cy="0"/>
        </a:xfrm>
      </p:grpSpPr>
      <p:sp>
        <p:nvSpPr>
          <p:cNvPr id="61" name="Google Shape;61;p16"/>
          <p:cNvSpPr txBox="1"/>
          <p:nvPr>
            <p:ph idx="1" type="body"/>
          </p:nvPr>
        </p:nvSpPr>
        <p:spPr>
          <a:xfrm>
            <a:off x="1557147" y="669726"/>
            <a:ext cx="6029700" cy="3804000"/>
          </a:xfrm>
          <a:prstGeom prst="rect">
            <a:avLst/>
          </a:prstGeom>
          <a:noFill/>
          <a:ln>
            <a:noFill/>
          </a:ln>
        </p:spPr>
        <p:txBody>
          <a:bodyPr anchorCtr="0" anchor="ctr" bIns="26775" lIns="26775" spcFirstLastPara="1" rIns="26775" wrap="square" tIns="26775">
            <a:noAutofit/>
          </a:bodyPr>
          <a:lstStyle>
            <a:lvl1pPr indent="-228600" lvl="0" marL="4572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1pPr>
            <a:lvl2pPr indent="-228600" lvl="1" marL="9144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2pPr>
            <a:lvl3pPr indent="-228600" lvl="2" marL="13716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3pPr>
            <a:lvl4pPr indent="-228600" lvl="3" marL="18288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4pPr>
            <a:lvl5pPr indent="-228600" lvl="4" marL="22860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 name="Google Shape;62;p16"/>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1">
  <p:cSld name="Title &amp; Subtitle 2">
    <p:spTree>
      <p:nvGrpSpPr>
        <p:cNvPr id="63" name="Shape 63"/>
        <p:cNvGrpSpPr/>
        <p:nvPr/>
      </p:nvGrpSpPr>
      <p:grpSpPr>
        <a:xfrm>
          <a:off x="0" y="0"/>
          <a:ext cx="0" cy="0"/>
          <a:chOff x="0" y="0"/>
          <a:chExt cx="0" cy="0"/>
        </a:xfrm>
      </p:grpSpPr>
      <p:sp>
        <p:nvSpPr>
          <p:cNvPr id="64" name="Google Shape;64;p17"/>
          <p:cNvSpPr txBox="1"/>
          <p:nvPr>
            <p:ph type="title"/>
          </p:nvPr>
        </p:nvSpPr>
        <p:spPr>
          <a:xfrm>
            <a:off x="1643062" y="1289446"/>
            <a:ext cx="5857800" cy="1307400"/>
          </a:xfrm>
          <a:prstGeom prst="rect">
            <a:avLst/>
          </a:prstGeom>
          <a:noFill/>
          <a:ln>
            <a:noFill/>
          </a:ln>
        </p:spPr>
        <p:txBody>
          <a:bodyPr anchorCtr="0" anchor="b" bIns="14300" lIns="14300" spcFirstLastPara="1" rIns="14300" wrap="square" tIns="14300">
            <a:noAutofit/>
          </a:bodyPr>
          <a:lstStyle>
            <a:lvl1pPr lvl="0" rtl="0" algn="ctr">
              <a:lnSpc>
                <a:spcPct val="100000"/>
              </a:lnSpc>
              <a:spcBef>
                <a:spcPts val="0"/>
              </a:spcBef>
              <a:spcAft>
                <a:spcPts val="0"/>
              </a:spcAft>
              <a:buClr>
                <a:srgbClr val="000000"/>
              </a:buClr>
              <a:buSzPts val="4100"/>
              <a:buFont typeface="Helvetica Neue Light"/>
              <a:buNone/>
              <a:defRPr sz="4100">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65" name="Google Shape;65;p17"/>
          <p:cNvSpPr txBox="1"/>
          <p:nvPr>
            <p:ph idx="1" type="body"/>
          </p:nvPr>
        </p:nvSpPr>
        <p:spPr>
          <a:xfrm>
            <a:off x="1643062" y="2632472"/>
            <a:ext cx="5857800" cy="446400"/>
          </a:xfrm>
          <a:prstGeom prst="rect">
            <a:avLst/>
          </a:prstGeom>
          <a:noFill/>
          <a:ln>
            <a:noFill/>
          </a:ln>
        </p:spPr>
        <p:txBody>
          <a:bodyPr anchorCtr="0" anchor="t" bIns="14300" lIns="14300" spcFirstLastPara="1" rIns="14300" wrap="square" tIns="14300">
            <a:noAutofit/>
          </a:bodyPr>
          <a:lstStyle>
            <a:lvl1pPr indent="-228600" lvl="0" marL="4572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1pPr>
            <a:lvl2pPr indent="-228600" lvl="1" marL="9144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2pPr>
            <a:lvl3pPr indent="-228600" lvl="2" marL="13716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3pPr>
            <a:lvl4pPr indent="-228600" lvl="3" marL="18288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4pPr>
            <a:lvl5pPr indent="-228600" lvl="4" marL="22860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6" name="Google Shape;66;p17"/>
          <p:cNvSpPr txBox="1"/>
          <p:nvPr>
            <p:ph idx="12" type="sldNum"/>
          </p:nvPr>
        </p:nvSpPr>
        <p:spPr>
          <a:xfrm>
            <a:off x="4495290" y="4321969"/>
            <a:ext cx="149700" cy="152400"/>
          </a:xfrm>
          <a:prstGeom prst="rect">
            <a:avLst/>
          </a:prstGeom>
          <a:noFill/>
          <a:ln>
            <a:noFill/>
          </a:ln>
        </p:spPr>
        <p:txBody>
          <a:bodyPr anchorCtr="0" anchor="t" bIns="14300" lIns="14300" spcFirstLastPara="1" rIns="14300" wrap="square" tIns="14300">
            <a:noAutofit/>
          </a:bodyPr>
          <a:lstStyle>
            <a:lvl1pPr indent="0" lvl="0"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9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2">
  <p:cSld name="Title &amp; Subtitle 3">
    <p:spTree>
      <p:nvGrpSpPr>
        <p:cNvPr id="67" name="Shape 67"/>
        <p:cNvGrpSpPr/>
        <p:nvPr/>
      </p:nvGrpSpPr>
      <p:grpSpPr>
        <a:xfrm>
          <a:off x="0" y="0"/>
          <a:ext cx="0" cy="0"/>
          <a:chOff x="0" y="0"/>
          <a:chExt cx="0" cy="0"/>
        </a:xfrm>
      </p:grpSpPr>
      <p:sp>
        <p:nvSpPr>
          <p:cNvPr id="68" name="Google Shape;68;p18"/>
          <p:cNvSpPr txBox="1"/>
          <p:nvPr>
            <p:ph type="title"/>
          </p:nvPr>
        </p:nvSpPr>
        <p:spPr>
          <a:xfrm>
            <a:off x="2502545" y="1290898"/>
            <a:ext cx="4138800" cy="1305900"/>
          </a:xfrm>
          <a:prstGeom prst="rect">
            <a:avLst/>
          </a:prstGeom>
          <a:noFill/>
          <a:ln>
            <a:noFill/>
          </a:ln>
        </p:spPr>
        <p:txBody>
          <a:bodyPr anchorCtr="0" anchor="b" bIns="20100" lIns="20100" spcFirstLastPara="1" rIns="20100" wrap="square" tIns="20100">
            <a:noAutofit/>
          </a:bodyPr>
          <a:lstStyle>
            <a:lvl1pPr lvl="0" rtl="0" algn="ctr">
              <a:lnSpc>
                <a:spcPct val="100000"/>
              </a:lnSpc>
              <a:spcBef>
                <a:spcPts val="0"/>
              </a:spcBef>
              <a:spcAft>
                <a:spcPts val="0"/>
              </a:spcAft>
              <a:buClr>
                <a:srgbClr val="000000"/>
              </a:buClr>
              <a:buSzPts val="4100"/>
              <a:buFont typeface="Helvetica Neue Light"/>
              <a:buNone/>
              <a:defRPr sz="4100">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69" name="Google Shape;69;p18"/>
          <p:cNvSpPr txBox="1"/>
          <p:nvPr>
            <p:ph idx="1" type="body"/>
          </p:nvPr>
        </p:nvSpPr>
        <p:spPr>
          <a:xfrm>
            <a:off x="2502545" y="2632025"/>
            <a:ext cx="4138800" cy="447000"/>
          </a:xfrm>
          <a:prstGeom prst="rect">
            <a:avLst/>
          </a:prstGeom>
          <a:noFill/>
          <a:ln>
            <a:noFill/>
          </a:ln>
        </p:spPr>
        <p:txBody>
          <a:bodyPr anchorCtr="0" anchor="t" bIns="20100" lIns="20100" spcFirstLastPara="1" rIns="20100" wrap="square" tIns="20100">
            <a:noAutofit/>
          </a:bodyPr>
          <a:lstStyle>
            <a:lvl1pPr indent="-228600" lvl="0" marL="4572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1pPr>
            <a:lvl2pPr indent="-228600" lvl="1" marL="9144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2pPr>
            <a:lvl3pPr indent="-228600" lvl="2" marL="13716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3pPr>
            <a:lvl4pPr indent="-228600" lvl="3" marL="18288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4pPr>
            <a:lvl5pPr indent="-228600" lvl="4" marL="2286000" rtl="0" algn="ctr">
              <a:lnSpc>
                <a:spcPct val="100000"/>
              </a:lnSpc>
              <a:spcBef>
                <a:spcPts val="0"/>
              </a:spcBef>
              <a:spcAft>
                <a:spcPts val="0"/>
              </a:spcAft>
              <a:buClr>
                <a:srgbClr val="000000"/>
              </a:buClr>
              <a:buSzPts val="1600"/>
              <a:buFont typeface="Helvetica Neue Light"/>
              <a:buNone/>
              <a:defRPr sz="1600">
                <a:latin typeface="Helvetica Neue Light"/>
                <a:ea typeface="Helvetica Neue Light"/>
                <a:cs typeface="Helvetica Neue Light"/>
                <a:sym typeface="Helvetica Neue Light"/>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0" name="Google Shape;70;p18"/>
          <p:cNvSpPr txBox="1"/>
          <p:nvPr>
            <p:ph idx="12" type="sldNum"/>
          </p:nvPr>
        </p:nvSpPr>
        <p:spPr>
          <a:xfrm>
            <a:off x="4488761" y="4302156"/>
            <a:ext cx="161400" cy="164100"/>
          </a:xfrm>
          <a:prstGeom prst="rect">
            <a:avLst/>
          </a:prstGeom>
          <a:noFill/>
          <a:ln>
            <a:noFill/>
          </a:ln>
        </p:spPr>
        <p:txBody>
          <a:bodyPr anchorCtr="0" anchor="t" bIns="20100" lIns="20100" spcFirstLastPara="1" rIns="20100" wrap="square" tIns="20100">
            <a:noAutofit/>
          </a:bodyPr>
          <a:lstStyle>
            <a:lvl1pPr indent="0" lvl="0"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800"/>
              <a:buFont typeface="Helvetica Neue Light"/>
              <a:buNone/>
              <a:defRPr b="0" i="0" sz="8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9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 slide">
    <p:spTree>
      <p:nvGrpSpPr>
        <p:cNvPr id="71" name="Shape 71"/>
        <p:cNvGrpSpPr/>
        <p:nvPr/>
      </p:nvGrpSpPr>
      <p:grpSpPr>
        <a:xfrm>
          <a:off x="0" y="0"/>
          <a:ext cx="0" cy="0"/>
          <a:chOff x="0" y="0"/>
          <a:chExt cx="0" cy="0"/>
        </a:xfrm>
      </p:grpSpPr>
      <p:sp>
        <p:nvSpPr>
          <p:cNvPr id="72" name="Google Shape;72;p19"/>
          <p:cNvSpPr txBox="1"/>
          <p:nvPr>
            <p:ph type="title"/>
          </p:nvPr>
        </p:nvSpPr>
        <p:spPr>
          <a:xfrm>
            <a:off x="1376781" y="1201368"/>
            <a:ext cx="6390600" cy="1539300"/>
          </a:xfrm>
          <a:prstGeom prst="rect">
            <a:avLst/>
          </a:prstGeom>
          <a:noFill/>
          <a:ln>
            <a:noFill/>
          </a:ln>
        </p:spPr>
        <p:txBody>
          <a:bodyPr anchorCtr="0" anchor="b" bIns="68550" lIns="68550" spcFirstLastPara="1" rIns="68550" wrap="square" tIns="68550">
            <a:noAutofit/>
          </a:bodyPr>
          <a:lstStyle>
            <a:lvl1pPr lvl="0" rtl="0" algn="ctr">
              <a:lnSpc>
                <a:spcPct val="100000"/>
              </a:lnSpc>
              <a:spcBef>
                <a:spcPts val="0"/>
              </a:spcBef>
              <a:spcAft>
                <a:spcPts val="0"/>
              </a:spcAft>
              <a:buClr>
                <a:srgbClr val="000000"/>
              </a:buClr>
              <a:buSzPts val="5000"/>
              <a:buFont typeface="Helvetica Neue"/>
              <a:buNone/>
              <a:defRPr sz="5000">
                <a:latin typeface="Helvetica Neue"/>
                <a:ea typeface="Helvetica Neue"/>
                <a:cs typeface="Helvetica Neue"/>
                <a:sym typeface="Helvetica Neu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73" name="Google Shape;73;p19"/>
          <p:cNvSpPr txBox="1"/>
          <p:nvPr>
            <p:ph idx="1" type="body"/>
          </p:nvPr>
        </p:nvSpPr>
        <p:spPr>
          <a:xfrm>
            <a:off x="1376775" y="2768531"/>
            <a:ext cx="6390600" cy="594300"/>
          </a:xfrm>
          <a:prstGeom prst="rect">
            <a:avLst/>
          </a:prstGeom>
          <a:noFill/>
          <a:ln>
            <a:noFill/>
          </a:ln>
        </p:spPr>
        <p:txBody>
          <a:bodyPr anchorCtr="0" anchor="t" bIns="68550" lIns="68550" spcFirstLastPara="1" rIns="68550" wrap="square" tIns="68550">
            <a:noAutofit/>
          </a:bodyPr>
          <a:lstStyle>
            <a:lvl1pPr indent="-228600" lvl="0" marL="457200" rtl="0" algn="ctr">
              <a:lnSpc>
                <a:spcPct val="100000"/>
              </a:lnSpc>
              <a:spcBef>
                <a:spcPts val="0"/>
              </a:spcBef>
              <a:spcAft>
                <a:spcPts val="0"/>
              </a:spcAft>
              <a:buClr>
                <a:srgbClr val="595959"/>
              </a:buClr>
              <a:buSzPts val="2600"/>
              <a:buFont typeface="Helvetica Neue"/>
              <a:buNone/>
              <a:defRPr sz="2600">
                <a:solidFill>
                  <a:srgbClr val="595959"/>
                </a:solidFill>
              </a:defRPr>
            </a:lvl1pPr>
            <a:lvl2pPr indent="-228600" lvl="1" marL="914400" rtl="0" algn="ctr">
              <a:lnSpc>
                <a:spcPct val="100000"/>
              </a:lnSpc>
              <a:spcBef>
                <a:spcPts val="0"/>
              </a:spcBef>
              <a:spcAft>
                <a:spcPts val="0"/>
              </a:spcAft>
              <a:buClr>
                <a:srgbClr val="595959"/>
              </a:buClr>
              <a:buSzPts val="2600"/>
              <a:buFont typeface="Helvetica Neue"/>
              <a:buNone/>
              <a:defRPr sz="2600">
                <a:solidFill>
                  <a:srgbClr val="595959"/>
                </a:solidFill>
              </a:defRPr>
            </a:lvl2pPr>
            <a:lvl3pPr indent="-228600" lvl="2" marL="1371600" rtl="0" algn="ctr">
              <a:lnSpc>
                <a:spcPct val="100000"/>
              </a:lnSpc>
              <a:spcBef>
                <a:spcPts val="0"/>
              </a:spcBef>
              <a:spcAft>
                <a:spcPts val="0"/>
              </a:spcAft>
              <a:buClr>
                <a:srgbClr val="595959"/>
              </a:buClr>
              <a:buSzPts val="2600"/>
              <a:buFont typeface="Helvetica Neue"/>
              <a:buNone/>
              <a:defRPr sz="2600">
                <a:solidFill>
                  <a:srgbClr val="595959"/>
                </a:solidFill>
              </a:defRPr>
            </a:lvl3pPr>
            <a:lvl4pPr indent="-228600" lvl="3" marL="1828800" rtl="0" algn="ctr">
              <a:lnSpc>
                <a:spcPct val="100000"/>
              </a:lnSpc>
              <a:spcBef>
                <a:spcPts val="0"/>
              </a:spcBef>
              <a:spcAft>
                <a:spcPts val="0"/>
              </a:spcAft>
              <a:buClr>
                <a:srgbClr val="595959"/>
              </a:buClr>
              <a:buSzPts val="2600"/>
              <a:buFont typeface="Helvetica Neue"/>
              <a:buNone/>
              <a:defRPr sz="2600">
                <a:solidFill>
                  <a:srgbClr val="595959"/>
                </a:solidFill>
              </a:defRPr>
            </a:lvl4pPr>
            <a:lvl5pPr indent="-228600" lvl="4" marL="2286000" rtl="0" algn="ctr">
              <a:lnSpc>
                <a:spcPct val="100000"/>
              </a:lnSpc>
              <a:spcBef>
                <a:spcPts val="0"/>
              </a:spcBef>
              <a:spcAft>
                <a:spcPts val="0"/>
              </a:spcAft>
              <a:buClr>
                <a:srgbClr val="595959"/>
              </a:buClr>
              <a:buSzPts val="2600"/>
              <a:buFont typeface="Helvetica Neue"/>
              <a:buNone/>
              <a:defRPr sz="2600">
                <a:solidFill>
                  <a:srgbClr val="595959"/>
                </a:solidFill>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4" name="Google Shape;74;p19"/>
          <p:cNvSpPr txBox="1"/>
          <p:nvPr>
            <p:ph idx="12" type="sldNum"/>
          </p:nvPr>
        </p:nvSpPr>
        <p:spPr>
          <a:xfrm>
            <a:off x="7639832" y="4154575"/>
            <a:ext cx="269100" cy="266700"/>
          </a:xfrm>
          <a:prstGeom prst="rect">
            <a:avLst/>
          </a:prstGeom>
          <a:noFill/>
          <a:ln>
            <a:noFill/>
          </a:ln>
        </p:spPr>
        <p:txBody>
          <a:bodyPr anchorCtr="0" anchor="ctr" bIns="68550" lIns="68550" spcFirstLastPara="1" rIns="68550" wrap="square" tIns="68550">
            <a:noAutofit/>
          </a:bodyPr>
          <a:lstStyle>
            <a:lvl1pPr indent="0" lvl="0"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900"/>
              <a:buFont typeface="Arial"/>
              <a:buNone/>
              <a:defRPr b="0" i="0" sz="9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1">
  <p:cSld name="Bullets 2">
    <p:spTree>
      <p:nvGrpSpPr>
        <p:cNvPr id="75" name="Shape 75"/>
        <p:cNvGrpSpPr/>
        <p:nvPr/>
      </p:nvGrpSpPr>
      <p:grpSpPr>
        <a:xfrm>
          <a:off x="0" y="0"/>
          <a:ext cx="0" cy="0"/>
          <a:chOff x="0" y="0"/>
          <a:chExt cx="0" cy="0"/>
        </a:xfrm>
      </p:grpSpPr>
      <p:sp>
        <p:nvSpPr>
          <p:cNvPr id="76" name="Google Shape;76;p20"/>
          <p:cNvSpPr txBox="1"/>
          <p:nvPr>
            <p:ph idx="1" type="body"/>
          </p:nvPr>
        </p:nvSpPr>
        <p:spPr>
          <a:xfrm>
            <a:off x="1557147" y="669726"/>
            <a:ext cx="6029700" cy="3804000"/>
          </a:xfrm>
          <a:prstGeom prst="rect">
            <a:avLst/>
          </a:prstGeom>
          <a:noFill/>
          <a:ln>
            <a:noFill/>
          </a:ln>
        </p:spPr>
        <p:txBody>
          <a:bodyPr anchorCtr="0" anchor="ctr" bIns="26775" lIns="26775" spcFirstLastPara="1" rIns="26775" wrap="square" tIns="26775">
            <a:noAutofit/>
          </a:bodyPr>
          <a:lstStyle>
            <a:lvl1pPr indent="-228600" lvl="0" marL="4572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1pPr>
            <a:lvl2pPr indent="-228600" lvl="1" marL="9144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2pPr>
            <a:lvl3pPr indent="-228600" lvl="2" marL="13716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3pPr>
            <a:lvl4pPr indent="-228600" lvl="3" marL="18288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4pPr>
            <a:lvl5pPr indent="-228600" lvl="4" marL="2286000" rtl="0" algn="l">
              <a:lnSpc>
                <a:spcPct val="90000"/>
              </a:lnSpc>
              <a:spcBef>
                <a:spcPts val="2200"/>
              </a:spcBef>
              <a:spcAft>
                <a:spcPts val="0"/>
              </a:spcAft>
              <a:buClr>
                <a:srgbClr val="000000"/>
              </a:buClr>
              <a:buSzPts val="1900"/>
              <a:buFont typeface="Helvetica Neue"/>
              <a:buNone/>
              <a:defRPr sz="1900">
                <a:latin typeface="Helvetica Neue"/>
                <a:ea typeface="Helvetica Neue"/>
                <a:cs typeface="Helvetica Neue"/>
                <a:sym typeface="Helvetica Neue"/>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7" name="Google Shape;77;p20"/>
          <p:cNvSpPr txBox="1"/>
          <p:nvPr/>
        </p:nvSpPr>
        <p:spPr>
          <a:xfrm>
            <a:off x="1496171" y="4750314"/>
            <a:ext cx="1369800" cy="258300"/>
          </a:xfrm>
          <a:prstGeom prst="rect">
            <a:avLst/>
          </a:prstGeom>
          <a:noFill/>
          <a:ln>
            <a:noFill/>
          </a:ln>
        </p:spPr>
        <p:txBody>
          <a:bodyPr anchorCtr="0" anchor="t" bIns="26775" lIns="26775" spcFirstLastPara="1" rIns="26775" wrap="square" tIns="26775">
            <a:noAutofit/>
          </a:bodyPr>
          <a:lstStyle/>
          <a:p>
            <a:pPr indent="0" lvl="0" marL="25400" marR="25400" rtl="0" algn="l">
              <a:lnSpc>
                <a:spcPct val="100000"/>
              </a:lnSpc>
              <a:spcBef>
                <a:spcPts val="0"/>
              </a:spcBef>
              <a:spcAft>
                <a:spcPts val="0"/>
              </a:spcAft>
              <a:buClr>
                <a:srgbClr val="FF2600"/>
              </a:buClr>
              <a:buSzPts val="1400"/>
              <a:buFont typeface="Helvetica Neue"/>
              <a:buNone/>
            </a:pPr>
            <a:r>
              <a:rPr b="1" i="0" lang="en" sz="1400" u="none" cap="none" strike="noStrike">
                <a:solidFill>
                  <a:srgbClr val="FF2600"/>
                </a:solidFill>
                <a:latin typeface="Helvetica Neue"/>
                <a:ea typeface="Helvetica Neue"/>
                <a:cs typeface="Helvetica Neue"/>
                <a:sym typeface="Helvetica Neue"/>
              </a:rPr>
              <a:t>MASS</a:t>
            </a:r>
            <a:r>
              <a:rPr b="1" i="0" lang="en" sz="1400" u="none" cap="none" strike="noStrike">
                <a:solidFill>
                  <a:srgbClr val="0096FF"/>
                </a:solidFill>
                <a:latin typeface="Helvetica Neue"/>
                <a:ea typeface="Helvetica Neue"/>
                <a:cs typeface="Helvetica Neue"/>
                <a:sym typeface="Helvetica Neue"/>
              </a:rPr>
              <a:t>LBP</a:t>
            </a:r>
            <a:endParaRPr b="0" i="0" sz="500" u="none" cap="none" strike="noStrike">
              <a:solidFill>
                <a:srgbClr val="000000"/>
              </a:solidFill>
              <a:latin typeface="Arial"/>
              <a:ea typeface="Arial"/>
              <a:cs typeface="Arial"/>
              <a:sym typeface="Arial"/>
            </a:endParaRPr>
          </a:p>
        </p:txBody>
      </p:sp>
      <p:sp>
        <p:nvSpPr>
          <p:cNvPr id="78" name="Google Shape;78;p20"/>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3">
  <p:cSld name="TITLE_1">
    <p:spTree>
      <p:nvGrpSpPr>
        <p:cNvPr id="79" name="Shape 79"/>
        <p:cNvGrpSpPr/>
        <p:nvPr/>
      </p:nvGrpSpPr>
      <p:grpSpPr>
        <a:xfrm>
          <a:off x="0" y="0"/>
          <a:ext cx="0" cy="0"/>
          <a:chOff x="0" y="0"/>
          <a:chExt cx="0" cy="0"/>
        </a:xfrm>
      </p:grpSpPr>
      <p:sp>
        <p:nvSpPr>
          <p:cNvPr id="80" name="Google Shape;80;p21"/>
          <p:cNvSpPr txBox="1"/>
          <p:nvPr>
            <p:ph type="title"/>
          </p:nvPr>
        </p:nvSpPr>
        <p:spPr>
          <a:xfrm>
            <a:off x="666750" y="862013"/>
            <a:ext cx="7810500" cy="1743000"/>
          </a:xfrm>
          <a:prstGeom prst="rect">
            <a:avLst/>
          </a:prstGeom>
          <a:noFill/>
          <a:ln>
            <a:noFill/>
          </a:ln>
        </p:spPr>
        <p:txBody>
          <a:bodyPr anchorCtr="0" anchor="b" bIns="19050" lIns="19050" spcFirstLastPara="1" rIns="19050" wrap="square" tIns="19050">
            <a:noAutofit/>
          </a:bodyPr>
          <a:lstStyle>
            <a:lvl1pPr lvl="0" rtl="0" algn="ctr">
              <a:lnSpc>
                <a:spcPct val="100000"/>
              </a:lnSpc>
              <a:spcBef>
                <a:spcPts val="0"/>
              </a:spcBef>
              <a:spcAft>
                <a:spcPts val="0"/>
              </a:spcAft>
              <a:buClr>
                <a:srgbClr val="000000"/>
              </a:buClr>
              <a:buSzPts val="700"/>
              <a:buNon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81" name="Google Shape;81;p21"/>
          <p:cNvSpPr txBox="1"/>
          <p:nvPr>
            <p:ph idx="1" type="body"/>
          </p:nvPr>
        </p:nvSpPr>
        <p:spPr>
          <a:xfrm>
            <a:off x="666750" y="2652713"/>
            <a:ext cx="7810500" cy="595200"/>
          </a:xfrm>
          <a:prstGeom prst="rect">
            <a:avLst/>
          </a:prstGeom>
          <a:noFill/>
          <a:ln>
            <a:noFill/>
          </a:ln>
        </p:spPr>
        <p:txBody>
          <a:bodyPr anchorCtr="0" anchor="t" bIns="19050" lIns="19050" spcFirstLastPara="1" rIns="19050" wrap="square" tIns="19050">
            <a:noAutofit/>
          </a:bodyPr>
          <a:lstStyle>
            <a:lvl1pPr indent="-228600" lvl="0" marL="457200" rtl="0" algn="ctr">
              <a:lnSpc>
                <a:spcPct val="100000"/>
              </a:lnSpc>
              <a:spcBef>
                <a:spcPts val="0"/>
              </a:spcBef>
              <a:spcAft>
                <a:spcPts val="0"/>
              </a:spcAft>
              <a:buClr>
                <a:srgbClr val="000000"/>
              </a:buClr>
              <a:buSzPts val="2000"/>
              <a:buFont typeface="Helvetica Neue"/>
              <a:buNone/>
              <a:defRPr sz="2000"/>
            </a:lvl1pPr>
            <a:lvl2pPr indent="-228600" lvl="1" marL="914400" rtl="0" algn="ctr">
              <a:lnSpc>
                <a:spcPct val="100000"/>
              </a:lnSpc>
              <a:spcBef>
                <a:spcPts val="0"/>
              </a:spcBef>
              <a:spcAft>
                <a:spcPts val="0"/>
              </a:spcAft>
              <a:buClr>
                <a:srgbClr val="000000"/>
              </a:buClr>
              <a:buSzPts val="2000"/>
              <a:buFont typeface="Helvetica Neue"/>
              <a:buNone/>
              <a:defRPr sz="2000"/>
            </a:lvl2pPr>
            <a:lvl3pPr indent="-228600" lvl="2" marL="1371600" rtl="0" algn="ctr">
              <a:lnSpc>
                <a:spcPct val="100000"/>
              </a:lnSpc>
              <a:spcBef>
                <a:spcPts val="0"/>
              </a:spcBef>
              <a:spcAft>
                <a:spcPts val="0"/>
              </a:spcAft>
              <a:buClr>
                <a:srgbClr val="000000"/>
              </a:buClr>
              <a:buSzPts val="2000"/>
              <a:buFont typeface="Helvetica Neue"/>
              <a:buNone/>
              <a:defRPr sz="2000"/>
            </a:lvl3pPr>
            <a:lvl4pPr indent="-228600" lvl="3" marL="1828800" rtl="0" algn="ctr">
              <a:lnSpc>
                <a:spcPct val="100000"/>
              </a:lnSpc>
              <a:spcBef>
                <a:spcPts val="0"/>
              </a:spcBef>
              <a:spcAft>
                <a:spcPts val="0"/>
              </a:spcAft>
              <a:buClr>
                <a:srgbClr val="000000"/>
              </a:buClr>
              <a:buSzPts val="2000"/>
              <a:buFont typeface="Helvetica Neue"/>
              <a:buNone/>
              <a:defRPr sz="2000"/>
            </a:lvl4pPr>
            <a:lvl5pPr indent="-228600" lvl="4" marL="2286000" rtl="0" algn="ctr">
              <a:lnSpc>
                <a:spcPct val="100000"/>
              </a:lnSpc>
              <a:spcBef>
                <a:spcPts val="0"/>
              </a:spcBef>
              <a:spcAft>
                <a:spcPts val="0"/>
              </a:spcAft>
              <a:buClr>
                <a:srgbClr val="000000"/>
              </a:buClr>
              <a:buSzPts val="2000"/>
              <a:buFont typeface="Helvetica Neue"/>
              <a:buNone/>
              <a:defRPr sz="2000"/>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82" name="Google Shape;82;p2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BG - No Placeholder" showMasterSp="0">
  <p:cSld name="TITLE_AND_BODY_2">
    <p:spTree>
      <p:nvGrpSpPr>
        <p:cNvPr id="83" name="Shape 83"/>
        <p:cNvGrpSpPr/>
        <p:nvPr/>
      </p:nvGrpSpPr>
      <p:grpSpPr>
        <a:xfrm>
          <a:off x="0" y="0"/>
          <a:ext cx="0" cy="0"/>
          <a:chOff x="0" y="0"/>
          <a:chExt cx="0" cy="0"/>
        </a:xfrm>
      </p:grpSpPr>
      <p:pic>
        <p:nvPicPr>
          <p:cNvPr descr="gradient-teal-turquoise.png" id="84" name="Google Shape;84;p2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5" name="Google Shape;85;p22"/>
          <p:cNvSpPr/>
          <p:nvPr/>
        </p:nvSpPr>
        <p:spPr>
          <a:xfrm>
            <a:off x="95250" y="95250"/>
            <a:ext cx="9048600" cy="5048100"/>
          </a:xfrm>
          <a:prstGeom prst="rect">
            <a:avLst/>
          </a:prstGeom>
          <a:solidFill>
            <a:srgbClr val="FFFFFF"/>
          </a:solidFill>
          <a:ln>
            <a:noFill/>
          </a:ln>
        </p:spPr>
        <p:txBody>
          <a:bodyPr anchorCtr="0" anchor="t"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86" name="Google Shape;86;p22"/>
          <p:cNvSpPr txBox="1"/>
          <p:nvPr>
            <p:ph idx="12" type="sldNum"/>
          </p:nvPr>
        </p:nvSpPr>
        <p:spPr>
          <a:xfrm>
            <a:off x="6095844" y="4783455"/>
            <a:ext cx="114600" cy="123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STER RED 2" showMasterSp="0">
  <p:cSld name="MASTER RED 2">
    <p:spTree>
      <p:nvGrpSpPr>
        <p:cNvPr id="87" name="Shape 87"/>
        <p:cNvGrpSpPr/>
        <p:nvPr/>
      </p:nvGrpSpPr>
      <p:grpSpPr>
        <a:xfrm>
          <a:off x="0" y="0"/>
          <a:ext cx="0" cy="0"/>
          <a:chOff x="0" y="0"/>
          <a:chExt cx="0" cy="0"/>
        </a:xfrm>
      </p:grpSpPr>
      <p:sp>
        <p:nvSpPr>
          <p:cNvPr id="88" name="Google Shape;88;p23"/>
          <p:cNvSpPr/>
          <p:nvPr/>
        </p:nvSpPr>
        <p:spPr>
          <a:xfrm>
            <a:off x="-5438" y="1659485"/>
            <a:ext cx="120300" cy="199200"/>
          </a:xfrm>
          <a:prstGeom prst="rect">
            <a:avLst/>
          </a:prstGeom>
          <a:solidFill>
            <a:srgbClr val="FFFFFF"/>
          </a:solidFill>
          <a:ln>
            <a:noFill/>
          </a:ln>
        </p:spPr>
        <p:txBody>
          <a:bodyPr anchorCtr="0" anchor="ctr" bIns="17150" lIns="17150" spcFirstLastPara="1" rIns="17150" wrap="square" tIns="17150">
            <a:noAutofit/>
          </a:bodyPr>
          <a:lstStyle/>
          <a:p>
            <a:pPr indent="0" lvl="0" marL="0" marR="0" rtl="0" algn="l">
              <a:lnSpc>
                <a:spcPct val="150000"/>
              </a:lnSpc>
              <a:spcBef>
                <a:spcPts val="0"/>
              </a:spcBef>
              <a:spcAft>
                <a:spcPts val="0"/>
              </a:spcAft>
              <a:buClr>
                <a:srgbClr val="FFFFFF"/>
              </a:buClr>
              <a:buSzPts val="1200"/>
              <a:buFont typeface="Calibri"/>
              <a:buNone/>
            </a:pPr>
            <a:r>
              <a:t/>
            </a:r>
            <a:endParaRPr b="0" i="0" sz="1200" u="none" cap="none" strike="noStrike">
              <a:solidFill>
                <a:srgbClr val="999999"/>
              </a:solidFill>
              <a:latin typeface="Lato"/>
              <a:ea typeface="Lato"/>
              <a:cs typeface="Lato"/>
              <a:sym typeface="Lato"/>
            </a:endParaRPr>
          </a:p>
        </p:txBody>
      </p:sp>
      <p:sp>
        <p:nvSpPr>
          <p:cNvPr id="89" name="Google Shape;89;p2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535353"/>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BG - No Placeholder 1" showMasterSp="0">
  <p:cSld name="TITLE_AND_BODY_2_1">
    <p:spTree>
      <p:nvGrpSpPr>
        <p:cNvPr id="90" name="Shape 90"/>
        <p:cNvGrpSpPr/>
        <p:nvPr/>
      </p:nvGrpSpPr>
      <p:grpSpPr>
        <a:xfrm>
          <a:off x="0" y="0"/>
          <a:ext cx="0" cy="0"/>
          <a:chOff x="0" y="0"/>
          <a:chExt cx="0" cy="0"/>
        </a:xfrm>
      </p:grpSpPr>
      <p:pic>
        <p:nvPicPr>
          <p:cNvPr descr="gradient-teal-turquoise.png" id="91" name="Google Shape;91;p2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92" name="Google Shape;92;p24"/>
          <p:cNvSpPr/>
          <p:nvPr/>
        </p:nvSpPr>
        <p:spPr>
          <a:xfrm>
            <a:off x="95250" y="95250"/>
            <a:ext cx="9048600" cy="5048100"/>
          </a:xfrm>
          <a:prstGeom prst="rect">
            <a:avLst/>
          </a:prstGeom>
          <a:solidFill>
            <a:srgbClr val="FFFFFF"/>
          </a:solidFill>
          <a:ln>
            <a:noFill/>
          </a:ln>
        </p:spPr>
        <p:txBody>
          <a:bodyPr anchorCtr="0" anchor="t"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93" name="Google Shape;93;p24"/>
          <p:cNvSpPr txBox="1"/>
          <p:nvPr>
            <p:ph idx="12" type="sldNum"/>
          </p:nvPr>
        </p:nvSpPr>
        <p:spPr>
          <a:xfrm>
            <a:off x="6095844" y="4783455"/>
            <a:ext cx="114600" cy="123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1" showMasterSp="0">
  <p:cSld name="Blank">
    <p:spTree>
      <p:nvGrpSpPr>
        <p:cNvPr id="94" name="Shape 94"/>
        <p:cNvGrpSpPr/>
        <p:nvPr/>
      </p:nvGrpSpPr>
      <p:grpSpPr>
        <a:xfrm>
          <a:off x="0" y="0"/>
          <a:ext cx="0" cy="0"/>
          <a:chOff x="0" y="0"/>
          <a:chExt cx="0" cy="0"/>
        </a:xfrm>
      </p:grpSpPr>
      <p:sp>
        <p:nvSpPr>
          <p:cNvPr id="95" name="Google Shape;95;p25"/>
          <p:cNvSpPr txBox="1"/>
          <p:nvPr>
            <p:ph idx="12" type="sldNum"/>
          </p:nvPr>
        </p:nvSpPr>
        <p:spPr>
          <a:xfrm>
            <a:off x="6095844" y="4783455"/>
            <a:ext cx="114600" cy="123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800"/>
              <a:buFont typeface="Calibri"/>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SECTION_HEADER_1">
    <p:spTree>
      <p:nvGrpSpPr>
        <p:cNvPr id="96" name="Shape 96"/>
        <p:cNvGrpSpPr/>
        <p:nvPr/>
      </p:nvGrpSpPr>
      <p:grpSpPr>
        <a:xfrm>
          <a:off x="0" y="0"/>
          <a:ext cx="0" cy="0"/>
          <a:chOff x="0" y="0"/>
          <a:chExt cx="0" cy="0"/>
        </a:xfrm>
      </p:grpSpPr>
      <p:sp>
        <p:nvSpPr>
          <p:cNvPr id="97" name="Google Shape;97;p26"/>
          <p:cNvSpPr txBox="1"/>
          <p:nvPr>
            <p:ph type="title"/>
          </p:nvPr>
        </p:nvSpPr>
        <p:spPr>
          <a:xfrm>
            <a:off x="722312" y="3305176"/>
            <a:ext cx="7772400" cy="1021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Calibri"/>
              <a:buNone/>
              <a:defRPr b="1" i="0" sz="3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2800"/>
              <a:buNone/>
              <a:defRPr sz="1350"/>
            </a:lvl2pPr>
            <a:lvl3pPr lvl="2" rtl="0" algn="l">
              <a:lnSpc>
                <a:spcPct val="100000"/>
              </a:lnSpc>
              <a:spcBef>
                <a:spcPts val="0"/>
              </a:spcBef>
              <a:spcAft>
                <a:spcPts val="0"/>
              </a:spcAft>
              <a:buSzPts val="2800"/>
              <a:buNone/>
              <a:defRPr sz="1350"/>
            </a:lvl3pPr>
            <a:lvl4pPr lvl="3" rtl="0" algn="l">
              <a:lnSpc>
                <a:spcPct val="100000"/>
              </a:lnSpc>
              <a:spcBef>
                <a:spcPts val="0"/>
              </a:spcBef>
              <a:spcAft>
                <a:spcPts val="0"/>
              </a:spcAft>
              <a:buSzPts val="2800"/>
              <a:buNone/>
              <a:defRPr sz="1350"/>
            </a:lvl4pPr>
            <a:lvl5pPr lvl="4" rtl="0" algn="l">
              <a:lnSpc>
                <a:spcPct val="100000"/>
              </a:lnSpc>
              <a:spcBef>
                <a:spcPts val="0"/>
              </a:spcBef>
              <a:spcAft>
                <a:spcPts val="0"/>
              </a:spcAft>
              <a:buSzPts val="2800"/>
              <a:buNone/>
              <a:defRPr sz="1350"/>
            </a:lvl5pPr>
            <a:lvl6pPr lvl="5" rtl="0" algn="l">
              <a:lnSpc>
                <a:spcPct val="100000"/>
              </a:lnSpc>
              <a:spcBef>
                <a:spcPts val="0"/>
              </a:spcBef>
              <a:spcAft>
                <a:spcPts val="0"/>
              </a:spcAft>
              <a:buSzPts val="2800"/>
              <a:buNone/>
              <a:defRPr sz="1350"/>
            </a:lvl6pPr>
            <a:lvl7pPr lvl="6" rtl="0" algn="l">
              <a:lnSpc>
                <a:spcPct val="100000"/>
              </a:lnSpc>
              <a:spcBef>
                <a:spcPts val="0"/>
              </a:spcBef>
              <a:spcAft>
                <a:spcPts val="0"/>
              </a:spcAft>
              <a:buSzPts val="2800"/>
              <a:buNone/>
              <a:defRPr sz="1350"/>
            </a:lvl7pPr>
            <a:lvl8pPr lvl="7" rtl="0" algn="l">
              <a:lnSpc>
                <a:spcPct val="100000"/>
              </a:lnSpc>
              <a:spcBef>
                <a:spcPts val="0"/>
              </a:spcBef>
              <a:spcAft>
                <a:spcPts val="0"/>
              </a:spcAft>
              <a:buSzPts val="2800"/>
              <a:buNone/>
              <a:defRPr sz="1350"/>
            </a:lvl8pPr>
            <a:lvl9pPr lvl="8" rtl="0" algn="l">
              <a:lnSpc>
                <a:spcPct val="100000"/>
              </a:lnSpc>
              <a:spcBef>
                <a:spcPts val="0"/>
              </a:spcBef>
              <a:spcAft>
                <a:spcPts val="0"/>
              </a:spcAft>
              <a:buSzPts val="2800"/>
              <a:buNone/>
              <a:defRPr sz="1350"/>
            </a:lvl9pPr>
          </a:lstStyle>
          <a:p/>
        </p:txBody>
      </p:sp>
      <p:sp>
        <p:nvSpPr>
          <p:cNvPr id="98" name="Google Shape;98;p26"/>
          <p:cNvSpPr txBox="1"/>
          <p:nvPr>
            <p:ph idx="1" type="body"/>
          </p:nvPr>
        </p:nvSpPr>
        <p:spPr>
          <a:xfrm>
            <a:off x="722312" y="2180035"/>
            <a:ext cx="7772400" cy="11250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15000"/>
              </a:lnSpc>
              <a:spcBef>
                <a:spcPts val="300"/>
              </a:spcBef>
              <a:spcAft>
                <a:spcPts val="0"/>
              </a:spcAft>
              <a:buClr>
                <a:srgbClr val="888888"/>
              </a:buClr>
              <a:buSzPts val="1800"/>
              <a:buFont typeface="Arial"/>
              <a:buNone/>
              <a:defRPr b="0" i="0" sz="1500" u="none" cap="none" strike="noStrike">
                <a:solidFill>
                  <a:srgbClr val="888888"/>
                </a:solidFill>
                <a:latin typeface="Calibri"/>
                <a:ea typeface="Calibri"/>
                <a:cs typeface="Calibri"/>
                <a:sym typeface="Calibri"/>
              </a:defRPr>
            </a:lvl1pPr>
            <a:lvl2pPr indent="-228600" lvl="1" marL="914400" marR="0" rtl="0" algn="l">
              <a:lnSpc>
                <a:spcPct val="115000"/>
              </a:lnSpc>
              <a:spcBef>
                <a:spcPts val="270"/>
              </a:spcBef>
              <a:spcAft>
                <a:spcPts val="0"/>
              </a:spcAft>
              <a:buClr>
                <a:srgbClr val="888888"/>
              </a:buClr>
              <a:buSzPts val="1400"/>
              <a:buFont typeface="Arial"/>
              <a:buNone/>
              <a:defRPr b="0" i="0" sz="1350" u="none" cap="none" strike="noStrike">
                <a:solidFill>
                  <a:srgbClr val="888888"/>
                </a:solidFill>
                <a:latin typeface="Calibri"/>
                <a:ea typeface="Calibri"/>
                <a:cs typeface="Calibri"/>
                <a:sym typeface="Calibri"/>
              </a:defRPr>
            </a:lvl2pPr>
            <a:lvl3pPr indent="-228600" lvl="2" marL="1371600" marR="0" rtl="0" algn="l">
              <a:lnSpc>
                <a:spcPct val="115000"/>
              </a:lnSpc>
              <a:spcBef>
                <a:spcPts val="24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3pPr>
            <a:lvl4pPr indent="-228600" lvl="3" marL="18288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4pPr>
            <a:lvl5pPr indent="-228600" lvl="4" marL="22860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5pPr>
            <a:lvl6pPr indent="-228600" lvl="5" marL="27432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6pPr>
            <a:lvl7pPr indent="-228600" lvl="6" marL="32004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7pPr>
            <a:lvl8pPr indent="-228600" lvl="7" marL="36576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8pPr>
            <a:lvl9pPr indent="-228600" lvl="8" marL="4114800" marR="0" rtl="0" algn="l">
              <a:lnSpc>
                <a:spcPct val="115000"/>
              </a:lnSpc>
              <a:spcBef>
                <a:spcPts val="210"/>
              </a:spcBef>
              <a:spcAft>
                <a:spcPts val="1600"/>
              </a:spcAft>
              <a:buClr>
                <a:srgbClr val="888888"/>
              </a:buClr>
              <a:buSzPts val="1400"/>
              <a:buFont typeface="Arial"/>
              <a:buNone/>
              <a:defRPr b="0" i="0" sz="1050" u="none" cap="none" strike="noStrike">
                <a:solidFill>
                  <a:srgbClr val="888888"/>
                </a:solidFill>
                <a:latin typeface="Calibri"/>
                <a:ea typeface="Calibri"/>
                <a:cs typeface="Calibri"/>
                <a:sym typeface="Calibri"/>
              </a:defRPr>
            </a:lvl9pPr>
          </a:lstStyle>
          <a:p/>
        </p:txBody>
      </p:sp>
      <p:sp>
        <p:nvSpPr>
          <p:cNvPr id="99" name="Google Shape;99;p26"/>
          <p:cNvSpPr txBox="1"/>
          <p:nvPr>
            <p:ph idx="10" type="dt"/>
          </p:nvPr>
        </p:nvSpPr>
        <p:spPr>
          <a:xfrm>
            <a:off x="457201"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9pPr>
          </a:lstStyle>
          <a:p/>
        </p:txBody>
      </p:sp>
      <p:sp>
        <p:nvSpPr>
          <p:cNvPr id="100" name="Google Shape;100;p2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9pPr>
          </a:lstStyle>
          <a:p/>
        </p:txBody>
      </p:sp>
      <p:sp>
        <p:nvSpPr>
          <p:cNvPr id="101" name="Google Shape;101;p26"/>
          <p:cNvSpPr txBox="1"/>
          <p:nvPr>
            <p:ph idx="12" type="sldNum"/>
          </p:nvPr>
        </p:nvSpPr>
        <p:spPr>
          <a:xfrm>
            <a:off x="6553201"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and Content" type="obj">
  <p:cSld name="OBJECT">
    <p:spTree>
      <p:nvGrpSpPr>
        <p:cNvPr id="102" name="Shape 102"/>
        <p:cNvGrpSpPr/>
        <p:nvPr/>
      </p:nvGrpSpPr>
      <p:grpSpPr>
        <a:xfrm>
          <a:off x="0" y="0"/>
          <a:ext cx="0" cy="0"/>
          <a:chOff x="0" y="0"/>
          <a:chExt cx="0" cy="0"/>
        </a:xfrm>
      </p:grpSpPr>
      <p:pic>
        <p:nvPicPr>
          <p:cNvPr descr="GIB_377_AW-RGB.wmf" id="103" name="Google Shape;103;p27"/>
          <p:cNvPicPr preferRelativeResize="0"/>
          <p:nvPr/>
        </p:nvPicPr>
        <p:blipFill/>
        <p:spPr>
          <a:xfrm>
            <a:off x="557214" y="227410"/>
            <a:ext cx="1379535" cy="395288"/>
          </a:xfrm>
          <a:prstGeom prst="rect">
            <a:avLst/>
          </a:prstGeom>
          <a:noFill/>
          <a:ln>
            <a:noFill/>
          </a:ln>
        </p:spPr>
      </p:pic>
      <p:sp>
        <p:nvSpPr>
          <p:cNvPr id="104" name="Google Shape;104;p27"/>
          <p:cNvSpPr txBox="1"/>
          <p:nvPr>
            <p:ph type="title"/>
          </p:nvPr>
        </p:nvSpPr>
        <p:spPr>
          <a:xfrm>
            <a:off x="558000" y="1026000"/>
            <a:ext cx="8028000" cy="486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600"/>
              <a:buNone/>
              <a:defRPr sz="2700">
                <a:solidFill>
                  <a:schemeClr val="lt2"/>
                </a:solidFill>
                <a:latin typeface="Arial"/>
                <a:ea typeface="Arial"/>
                <a:cs typeface="Arial"/>
                <a:sym typeface="Arial"/>
              </a:defRPr>
            </a:lvl1pPr>
            <a:lvl2pPr lvl="1" rtl="0" algn="l">
              <a:lnSpc>
                <a:spcPct val="100000"/>
              </a:lnSpc>
              <a:spcBef>
                <a:spcPts val="0"/>
              </a:spcBef>
              <a:spcAft>
                <a:spcPts val="0"/>
              </a:spcAft>
              <a:buSzPts val="1800"/>
              <a:buNone/>
              <a:defRPr/>
            </a:lvl2pPr>
            <a:lvl3pPr lvl="2" rtl="0" algn="l">
              <a:lnSpc>
                <a:spcPct val="100000"/>
              </a:lnSpc>
              <a:spcBef>
                <a:spcPts val="0"/>
              </a:spcBef>
              <a:spcAft>
                <a:spcPts val="0"/>
              </a:spcAft>
              <a:buSzPts val="1800"/>
              <a:buNone/>
              <a:defRPr/>
            </a:lvl3pPr>
            <a:lvl4pPr lvl="3" rtl="0" algn="l">
              <a:lnSpc>
                <a:spcPct val="100000"/>
              </a:lnSpc>
              <a:spcBef>
                <a:spcPts val="0"/>
              </a:spcBef>
              <a:spcAft>
                <a:spcPts val="0"/>
              </a:spcAft>
              <a:buSzPts val="1800"/>
              <a:buNone/>
              <a:defRPr/>
            </a:lvl4pPr>
            <a:lvl5pPr lvl="4" rtl="0" algn="l">
              <a:lnSpc>
                <a:spcPct val="100000"/>
              </a:lnSpc>
              <a:spcBef>
                <a:spcPts val="0"/>
              </a:spcBef>
              <a:spcAft>
                <a:spcPts val="0"/>
              </a:spcAft>
              <a:buSzPts val="1800"/>
              <a:buNone/>
              <a:defRPr/>
            </a:lvl5pPr>
            <a:lvl6pPr lvl="5" rtl="0" algn="l">
              <a:lnSpc>
                <a:spcPct val="100000"/>
              </a:lnSpc>
              <a:spcBef>
                <a:spcPts val="0"/>
              </a:spcBef>
              <a:spcAft>
                <a:spcPts val="0"/>
              </a:spcAft>
              <a:buSzPts val="1800"/>
              <a:buNone/>
              <a:defRPr/>
            </a:lvl6pPr>
            <a:lvl7pPr lvl="6" rtl="0" algn="l">
              <a:lnSpc>
                <a:spcPct val="100000"/>
              </a:lnSpc>
              <a:spcBef>
                <a:spcPts val="0"/>
              </a:spcBef>
              <a:spcAft>
                <a:spcPts val="0"/>
              </a:spcAft>
              <a:buSzPts val="1800"/>
              <a:buNone/>
              <a:defRPr/>
            </a:lvl7pPr>
            <a:lvl8pPr lvl="7" rtl="0" algn="l">
              <a:lnSpc>
                <a:spcPct val="100000"/>
              </a:lnSpc>
              <a:spcBef>
                <a:spcPts val="0"/>
              </a:spcBef>
              <a:spcAft>
                <a:spcPts val="0"/>
              </a:spcAft>
              <a:buSzPts val="1800"/>
              <a:buNone/>
              <a:defRPr/>
            </a:lvl8pPr>
            <a:lvl9pPr lvl="8" rtl="0" algn="l">
              <a:lnSpc>
                <a:spcPct val="100000"/>
              </a:lnSpc>
              <a:spcBef>
                <a:spcPts val="0"/>
              </a:spcBef>
              <a:spcAft>
                <a:spcPts val="0"/>
              </a:spcAft>
              <a:buSzPts val="1800"/>
              <a:buNone/>
              <a:defRPr/>
            </a:lvl9pPr>
          </a:lstStyle>
          <a:p/>
        </p:txBody>
      </p:sp>
      <p:sp>
        <p:nvSpPr>
          <p:cNvPr id="105" name="Google Shape;105;p27"/>
          <p:cNvSpPr txBox="1"/>
          <p:nvPr>
            <p:ph idx="1" type="body"/>
          </p:nvPr>
        </p:nvSpPr>
        <p:spPr>
          <a:xfrm>
            <a:off x="558000" y="1566001"/>
            <a:ext cx="8028000" cy="3048300"/>
          </a:xfrm>
          <a:prstGeom prst="rect">
            <a:avLst/>
          </a:prstGeom>
          <a:noFill/>
          <a:ln>
            <a:noFill/>
          </a:ln>
        </p:spPr>
        <p:txBody>
          <a:bodyPr anchorCtr="0" anchor="t" bIns="91425" lIns="91425" spcFirstLastPara="1" rIns="91425" wrap="square" tIns="91425">
            <a:noAutofit/>
          </a:bodyPr>
          <a:lstStyle>
            <a:lvl1pPr indent="-355600" lvl="0" marL="457200" rtl="0" algn="l">
              <a:lnSpc>
                <a:spcPct val="100000"/>
              </a:lnSpc>
              <a:spcBef>
                <a:spcPts val="900"/>
              </a:spcBef>
              <a:spcAft>
                <a:spcPts val="0"/>
              </a:spcAft>
              <a:buSzPts val="2000"/>
              <a:buChar char="•"/>
              <a:defRPr b="0" sz="1500">
                <a:solidFill>
                  <a:schemeClr val="lt2"/>
                </a:solidFill>
              </a:defRPr>
            </a:lvl1pPr>
            <a:lvl2pPr indent="-342900" lvl="1" marL="914400" rtl="0" algn="l">
              <a:lnSpc>
                <a:spcPct val="100000"/>
              </a:lnSpc>
              <a:spcBef>
                <a:spcPts val="420"/>
              </a:spcBef>
              <a:spcAft>
                <a:spcPts val="0"/>
              </a:spcAft>
              <a:buSzPts val="1800"/>
              <a:buChar char="–"/>
              <a:defRPr/>
            </a:lvl2pPr>
            <a:lvl3pPr indent="-342900" lvl="2" marL="1371600" rtl="0" algn="l">
              <a:lnSpc>
                <a:spcPct val="100000"/>
              </a:lnSpc>
              <a:spcBef>
                <a:spcPts val="360"/>
              </a:spcBef>
              <a:spcAft>
                <a:spcPts val="0"/>
              </a:spcAft>
              <a:buSzPts val="1800"/>
              <a:buChar char="•"/>
              <a:defRPr/>
            </a:lvl3pPr>
            <a:lvl4pPr indent="-342900" lvl="3" marL="1828800" rtl="0" algn="l">
              <a:lnSpc>
                <a:spcPct val="100000"/>
              </a:lnSpc>
              <a:spcBef>
                <a:spcPts val="300"/>
              </a:spcBef>
              <a:spcAft>
                <a:spcPts val="0"/>
              </a:spcAft>
              <a:buSzPts val="1800"/>
              <a:buChar char="–"/>
              <a:defRPr/>
            </a:lvl4pPr>
            <a:lvl5pPr indent="-342900" lvl="4" marL="2286000" rtl="0" algn="l">
              <a:lnSpc>
                <a:spcPct val="100000"/>
              </a:lnSpc>
              <a:spcBef>
                <a:spcPts val="300"/>
              </a:spcBef>
              <a:spcAft>
                <a:spcPts val="0"/>
              </a:spcAft>
              <a:buSzPts val="1800"/>
              <a:buChar char="»"/>
              <a:defRPr/>
            </a:lvl5pPr>
            <a:lvl6pPr indent="-342900" lvl="5" marL="2743200" rtl="0" algn="l">
              <a:lnSpc>
                <a:spcPct val="100000"/>
              </a:lnSpc>
              <a:spcBef>
                <a:spcPts val="300"/>
              </a:spcBef>
              <a:spcAft>
                <a:spcPts val="0"/>
              </a:spcAft>
              <a:buSzPts val="1800"/>
              <a:buChar char="•"/>
              <a:defRPr/>
            </a:lvl6pPr>
            <a:lvl7pPr indent="-342900" lvl="6" marL="3200400" rtl="0" algn="l">
              <a:lnSpc>
                <a:spcPct val="100000"/>
              </a:lnSpc>
              <a:spcBef>
                <a:spcPts val="300"/>
              </a:spcBef>
              <a:spcAft>
                <a:spcPts val="0"/>
              </a:spcAft>
              <a:buSzPts val="1800"/>
              <a:buChar char="•"/>
              <a:defRPr/>
            </a:lvl7pPr>
            <a:lvl8pPr indent="-342900" lvl="7" marL="3657600" rtl="0" algn="l">
              <a:lnSpc>
                <a:spcPct val="100000"/>
              </a:lnSpc>
              <a:spcBef>
                <a:spcPts val="300"/>
              </a:spcBef>
              <a:spcAft>
                <a:spcPts val="0"/>
              </a:spcAft>
              <a:buSzPts val="1800"/>
              <a:buChar char="•"/>
              <a:defRPr/>
            </a:lvl8pPr>
            <a:lvl9pPr indent="-342900" lvl="8" marL="4114800" rtl="0" algn="l">
              <a:lnSpc>
                <a:spcPct val="100000"/>
              </a:lnSpc>
              <a:spcBef>
                <a:spcPts val="300"/>
              </a:spcBef>
              <a:spcAft>
                <a:spcPts val="0"/>
              </a:spcAft>
              <a:buSzPts val="1800"/>
              <a:buChar char="•"/>
              <a:defRPr/>
            </a:lvl9pPr>
          </a:lstStyle>
          <a:p/>
        </p:txBody>
      </p:sp>
      <p:sp>
        <p:nvSpPr>
          <p:cNvPr id="106" name="Google Shape;106;p27"/>
          <p:cNvSpPr txBox="1"/>
          <p:nvPr>
            <p:ph idx="12" type="sldNum"/>
          </p:nvPr>
        </p:nvSpPr>
        <p:spPr>
          <a:xfrm>
            <a:off x="6553201"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FFFFFF"/>
              </a:buClr>
              <a:buSzPts val="1400"/>
              <a:buFont typeface="Arial"/>
              <a:buNone/>
              <a:defRPr b="0" i="0" sz="105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07" name="Google Shape;107;p2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1200"/>
              <a:buFont typeface="Arial"/>
              <a:buNone/>
              <a:defRPr sz="900">
                <a:solidFill>
                  <a:schemeClr val="lt1"/>
                </a:solidFill>
                <a:latin typeface="Arial"/>
                <a:ea typeface="Arial"/>
                <a:cs typeface="Arial"/>
                <a:sym typeface="Arial"/>
              </a:defRPr>
            </a:lvl1pPr>
            <a:lvl2pPr lvl="1" rtl="0" algn="l">
              <a:lnSpc>
                <a:spcPct val="100000"/>
              </a:lnSpc>
              <a:spcBef>
                <a:spcPts val="0"/>
              </a:spcBef>
              <a:spcAft>
                <a:spcPts val="0"/>
              </a:spcAft>
              <a:buClr>
                <a:schemeClr val="dk1"/>
              </a:buClr>
              <a:buSzPts val="1800"/>
              <a:buNone/>
              <a:defRPr/>
            </a:lvl2pPr>
            <a:lvl3pPr lvl="2" rtl="0" algn="l">
              <a:lnSpc>
                <a:spcPct val="100000"/>
              </a:lnSpc>
              <a:spcBef>
                <a:spcPts val="0"/>
              </a:spcBef>
              <a:spcAft>
                <a:spcPts val="0"/>
              </a:spcAft>
              <a:buClr>
                <a:schemeClr val="dk1"/>
              </a:buClr>
              <a:buSzPts val="1800"/>
              <a:buNone/>
              <a:defRPr/>
            </a:lvl3pPr>
            <a:lvl4pPr lvl="3" rtl="0" algn="l">
              <a:lnSpc>
                <a:spcPct val="100000"/>
              </a:lnSpc>
              <a:spcBef>
                <a:spcPts val="0"/>
              </a:spcBef>
              <a:spcAft>
                <a:spcPts val="0"/>
              </a:spcAft>
              <a:buClr>
                <a:schemeClr val="dk1"/>
              </a:buClr>
              <a:buSzPts val="1800"/>
              <a:buNone/>
              <a:defRPr/>
            </a:lvl4pPr>
            <a:lvl5pPr lvl="4" rtl="0" algn="l">
              <a:lnSpc>
                <a:spcPct val="100000"/>
              </a:lnSpc>
              <a:spcBef>
                <a:spcPts val="0"/>
              </a:spcBef>
              <a:spcAft>
                <a:spcPts val="0"/>
              </a:spcAft>
              <a:buClr>
                <a:schemeClr val="dk1"/>
              </a:buClr>
              <a:buSzPts val="1800"/>
              <a:buNone/>
              <a:defRPr/>
            </a:lvl5pPr>
            <a:lvl6pPr lvl="5" rtl="0" algn="l">
              <a:lnSpc>
                <a:spcPct val="100000"/>
              </a:lnSpc>
              <a:spcBef>
                <a:spcPts val="0"/>
              </a:spcBef>
              <a:spcAft>
                <a:spcPts val="0"/>
              </a:spcAft>
              <a:buClr>
                <a:schemeClr val="dk1"/>
              </a:buClr>
              <a:buSzPts val="1800"/>
              <a:buNone/>
              <a:defRPr/>
            </a:lvl6pPr>
            <a:lvl7pPr lvl="6" rtl="0" algn="l">
              <a:lnSpc>
                <a:spcPct val="100000"/>
              </a:lnSpc>
              <a:spcBef>
                <a:spcPts val="0"/>
              </a:spcBef>
              <a:spcAft>
                <a:spcPts val="0"/>
              </a:spcAft>
              <a:buClr>
                <a:schemeClr val="dk1"/>
              </a:buClr>
              <a:buSzPts val="1800"/>
              <a:buNone/>
              <a:defRPr/>
            </a:lvl7pPr>
            <a:lvl8pPr lvl="7" rtl="0" algn="l">
              <a:lnSpc>
                <a:spcPct val="100000"/>
              </a:lnSpc>
              <a:spcBef>
                <a:spcPts val="0"/>
              </a:spcBef>
              <a:spcAft>
                <a:spcPts val="0"/>
              </a:spcAft>
              <a:buClr>
                <a:schemeClr val="dk1"/>
              </a:buClr>
              <a:buSzPts val="1800"/>
              <a:buNone/>
              <a:defRPr/>
            </a:lvl8pPr>
            <a:lvl9pPr lvl="8" rtl="0" algn="l">
              <a:lnSpc>
                <a:spcPct val="100000"/>
              </a:lnSpc>
              <a:spcBef>
                <a:spcPts val="0"/>
              </a:spcBef>
              <a:spcAft>
                <a:spcPts val="0"/>
              </a:spcAft>
              <a:buClr>
                <a:schemeClr val="dk1"/>
              </a:buClr>
              <a:buSzPts val="1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1">
  <p:cSld name="SECTION_HEADER_2">
    <p:spTree>
      <p:nvGrpSpPr>
        <p:cNvPr id="108" name="Shape 108"/>
        <p:cNvGrpSpPr/>
        <p:nvPr/>
      </p:nvGrpSpPr>
      <p:grpSpPr>
        <a:xfrm>
          <a:off x="0" y="0"/>
          <a:ext cx="0" cy="0"/>
          <a:chOff x="0" y="0"/>
          <a:chExt cx="0" cy="0"/>
        </a:xfrm>
      </p:grpSpPr>
      <p:sp>
        <p:nvSpPr>
          <p:cNvPr id="109" name="Google Shape;109;p28"/>
          <p:cNvSpPr txBox="1"/>
          <p:nvPr>
            <p:ph type="title"/>
          </p:nvPr>
        </p:nvSpPr>
        <p:spPr>
          <a:xfrm>
            <a:off x="722312" y="3305176"/>
            <a:ext cx="7772400" cy="1021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Calibri"/>
              <a:buNone/>
              <a:defRPr b="1" i="0" sz="3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2800"/>
              <a:buNone/>
              <a:defRPr sz="1350"/>
            </a:lvl2pPr>
            <a:lvl3pPr lvl="2" rtl="0" algn="l">
              <a:lnSpc>
                <a:spcPct val="100000"/>
              </a:lnSpc>
              <a:spcBef>
                <a:spcPts val="0"/>
              </a:spcBef>
              <a:spcAft>
                <a:spcPts val="0"/>
              </a:spcAft>
              <a:buSzPts val="2800"/>
              <a:buNone/>
              <a:defRPr sz="1350"/>
            </a:lvl3pPr>
            <a:lvl4pPr lvl="3" rtl="0" algn="l">
              <a:lnSpc>
                <a:spcPct val="100000"/>
              </a:lnSpc>
              <a:spcBef>
                <a:spcPts val="0"/>
              </a:spcBef>
              <a:spcAft>
                <a:spcPts val="0"/>
              </a:spcAft>
              <a:buSzPts val="2800"/>
              <a:buNone/>
              <a:defRPr sz="1350"/>
            </a:lvl4pPr>
            <a:lvl5pPr lvl="4" rtl="0" algn="l">
              <a:lnSpc>
                <a:spcPct val="100000"/>
              </a:lnSpc>
              <a:spcBef>
                <a:spcPts val="0"/>
              </a:spcBef>
              <a:spcAft>
                <a:spcPts val="0"/>
              </a:spcAft>
              <a:buSzPts val="2800"/>
              <a:buNone/>
              <a:defRPr sz="1350"/>
            </a:lvl5pPr>
            <a:lvl6pPr lvl="5" rtl="0" algn="l">
              <a:lnSpc>
                <a:spcPct val="100000"/>
              </a:lnSpc>
              <a:spcBef>
                <a:spcPts val="0"/>
              </a:spcBef>
              <a:spcAft>
                <a:spcPts val="0"/>
              </a:spcAft>
              <a:buSzPts val="2800"/>
              <a:buNone/>
              <a:defRPr sz="1350"/>
            </a:lvl6pPr>
            <a:lvl7pPr lvl="6" rtl="0" algn="l">
              <a:lnSpc>
                <a:spcPct val="100000"/>
              </a:lnSpc>
              <a:spcBef>
                <a:spcPts val="0"/>
              </a:spcBef>
              <a:spcAft>
                <a:spcPts val="0"/>
              </a:spcAft>
              <a:buSzPts val="2800"/>
              <a:buNone/>
              <a:defRPr sz="1350"/>
            </a:lvl7pPr>
            <a:lvl8pPr lvl="7" rtl="0" algn="l">
              <a:lnSpc>
                <a:spcPct val="100000"/>
              </a:lnSpc>
              <a:spcBef>
                <a:spcPts val="0"/>
              </a:spcBef>
              <a:spcAft>
                <a:spcPts val="0"/>
              </a:spcAft>
              <a:buSzPts val="2800"/>
              <a:buNone/>
              <a:defRPr sz="1350"/>
            </a:lvl8pPr>
            <a:lvl9pPr lvl="8" rtl="0" algn="l">
              <a:lnSpc>
                <a:spcPct val="100000"/>
              </a:lnSpc>
              <a:spcBef>
                <a:spcPts val="0"/>
              </a:spcBef>
              <a:spcAft>
                <a:spcPts val="0"/>
              </a:spcAft>
              <a:buSzPts val="2800"/>
              <a:buNone/>
              <a:defRPr sz="1350"/>
            </a:lvl9pPr>
          </a:lstStyle>
          <a:p/>
        </p:txBody>
      </p:sp>
      <p:sp>
        <p:nvSpPr>
          <p:cNvPr id="110" name="Google Shape;110;p28"/>
          <p:cNvSpPr txBox="1"/>
          <p:nvPr>
            <p:ph idx="1" type="body"/>
          </p:nvPr>
        </p:nvSpPr>
        <p:spPr>
          <a:xfrm>
            <a:off x="722312" y="2180035"/>
            <a:ext cx="7772400" cy="11250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15000"/>
              </a:lnSpc>
              <a:spcBef>
                <a:spcPts val="300"/>
              </a:spcBef>
              <a:spcAft>
                <a:spcPts val="0"/>
              </a:spcAft>
              <a:buClr>
                <a:srgbClr val="888888"/>
              </a:buClr>
              <a:buSzPts val="1800"/>
              <a:buFont typeface="Arial"/>
              <a:buNone/>
              <a:defRPr b="0" i="0" sz="1500" u="none" cap="none" strike="noStrike">
                <a:solidFill>
                  <a:srgbClr val="888888"/>
                </a:solidFill>
                <a:latin typeface="Calibri"/>
                <a:ea typeface="Calibri"/>
                <a:cs typeface="Calibri"/>
                <a:sym typeface="Calibri"/>
              </a:defRPr>
            </a:lvl1pPr>
            <a:lvl2pPr indent="-228600" lvl="1" marL="914400" marR="0" rtl="0" algn="l">
              <a:lnSpc>
                <a:spcPct val="115000"/>
              </a:lnSpc>
              <a:spcBef>
                <a:spcPts val="270"/>
              </a:spcBef>
              <a:spcAft>
                <a:spcPts val="0"/>
              </a:spcAft>
              <a:buClr>
                <a:srgbClr val="888888"/>
              </a:buClr>
              <a:buSzPts val="1400"/>
              <a:buFont typeface="Arial"/>
              <a:buNone/>
              <a:defRPr b="0" i="0" sz="1350" u="none" cap="none" strike="noStrike">
                <a:solidFill>
                  <a:srgbClr val="888888"/>
                </a:solidFill>
                <a:latin typeface="Calibri"/>
                <a:ea typeface="Calibri"/>
                <a:cs typeface="Calibri"/>
                <a:sym typeface="Calibri"/>
              </a:defRPr>
            </a:lvl2pPr>
            <a:lvl3pPr indent="-228600" lvl="2" marL="1371600" marR="0" rtl="0" algn="l">
              <a:lnSpc>
                <a:spcPct val="115000"/>
              </a:lnSpc>
              <a:spcBef>
                <a:spcPts val="24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3pPr>
            <a:lvl4pPr indent="-228600" lvl="3" marL="18288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4pPr>
            <a:lvl5pPr indent="-228600" lvl="4" marL="22860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5pPr>
            <a:lvl6pPr indent="-228600" lvl="5" marL="27432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6pPr>
            <a:lvl7pPr indent="-228600" lvl="6" marL="32004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7pPr>
            <a:lvl8pPr indent="-228600" lvl="7" marL="3657600" marR="0" rtl="0" algn="l">
              <a:lnSpc>
                <a:spcPct val="115000"/>
              </a:lnSpc>
              <a:spcBef>
                <a:spcPts val="210"/>
              </a:spcBef>
              <a:spcAft>
                <a:spcPts val="0"/>
              </a:spcAft>
              <a:buClr>
                <a:srgbClr val="888888"/>
              </a:buClr>
              <a:buSzPts val="1400"/>
              <a:buFont typeface="Arial"/>
              <a:buNone/>
              <a:defRPr b="0" i="0" sz="1050" u="none" cap="none" strike="noStrike">
                <a:solidFill>
                  <a:srgbClr val="888888"/>
                </a:solidFill>
                <a:latin typeface="Calibri"/>
                <a:ea typeface="Calibri"/>
                <a:cs typeface="Calibri"/>
                <a:sym typeface="Calibri"/>
              </a:defRPr>
            </a:lvl8pPr>
            <a:lvl9pPr indent="-228600" lvl="8" marL="4114800" marR="0" rtl="0" algn="l">
              <a:lnSpc>
                <a:spcPct val="115000"/>
              </a:lnSpc>
              <a:spcBef>
                <a:spcPts val="210"/>
              </a:spcBef>
              <a:spcAft>
                <a:spcPts val="1600"/>
              </a:spcAft>
              <a:buClr>
                <a:srgbClr val="888888"/>
              </a:buClr>
              <a:buSzPts val="1400"/>
              <a:buFont typeface="Arial"/>
              <a:buNone/>
              <a:defRPr b="0" i="0" sz="1050" u="none" cap="none" strike="noStrike">
                <a:solidFill>
                  <a:srgbClr val="888888"/>
                </a:solidFill>
                <a:latin typeface="Calibri"/>
                <a:ea typeface="Calibri"/>
                <a:cs typeface="Calibri"/>
                <a:sym typeface="Calibri"/>
              </a:defRPr>
            </a:lvl9pPr>
          </a:lstStyle>
          <a:p/>
        </p:txBody>
      </p:sp>
      <p:sp>
        <p:nvSpPr>
          <p:cNvPr id="111" name="Google Shape;111;p28"/>
          <p:cNvSpPr txBox="1"/>
          <p:nvPr>
            <p:ph idx="10" type="dt"/>
          </p:nvPr>
        </p:nvSpPr>
        <p:spPr>
          <a:xfrm>
            <a:off x="457201"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9pPr>
          </a:lstStyle>
          <a:p/>
        </p:txBody>
      </p:sp>
      <p:sp>
        <p:nvSpPr>
          <p:cNvPr id="112" name="Google Shape;112;p28"/>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350"/>
              <a:buFont typeface="Arial"/>
              <a:buNone/>
              <a:defRPr b="0" i="0" sz="1350" u="none" cap="none" strike="noStrike">
                <a:solidFill>
                  <a:schemeClr val="dk1"/>
                </a:solidFill>
                <a:latin typeface="Calibri"/>
                <a:ea typeface="Calibri"/>
                <a:cs typeface="Calibri"/>
                <a:sym typeface="Calibri"/>
              </a:defRPr>
            </a:lvl9pPr>
          </a:lstStyle>
          <a:p/>
        </p:txBody>
      </p:sp>
      <p:sp>
        <p:nvSpPr>
          <p:cNvPr id="113" name="Google Shape;113;p28"/>
          <p:cNvSpPr txBox="1"/>
          <p:nvPr>
            <p:ph idx="12" type="sldNum"/>
          </p:nvPr>
        </p:nvSpPr>
        <p:spPr>
          <a:xfrm>
            <a:off x="6553201"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5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3.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29.png"/><Relationship Id="rId4" Type="http://schemas.openxmlformats.org/officeDocument/2006/relationships/image" Target="../media/image41.png"/><Relationship Id="rId5"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39.png"/><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27.png"/><Relationship Id="rId4" Type="http://schemas.openxmlformats.org/officeDocument/2006/relationships/image" Target="../media/image41.png"/><Relationship Id="rId5" Type="http://schemas.openxmlformats.org/officeDocument/2006/relationships/image" Target="../media/image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5.xml"/><Relationship Id="rId3" Type="http://schemas.openxmlformats.org/officeDocument/2006/relationships/image" Target="../media/image82.png"/><Relationship Id="rId4"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6.xml"/><Relationship Id="rId3" Type="http://schemas.openxmlformats.org/officeDocument/2006/relationships/image" Target="../media/image114.gi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7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81.jpg"/><Relationship Id="rId4" Type="http://schemas.openxmlformats.org/officeDocument/2006/relationships/image" Target="../media/image7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9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94.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85.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2.xml"/><Relationship Id="rId3" Type="http://schemas.openxmlformats.org/officeDocument/2006/relationships/hyperlink" Target="http://ppt/slides/slide4.xml"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7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80.jpg"/><Relationship Id="rId4" Type="http://schemas.openxmlformats.org/officeDocument/2006/relationships/image" Target="../media/image89.jpg"/><Relationship Id="rId9" Type="http://schemas.openxmlformats.org/officeDocument/2006/relationships/image" Target="../media/image96.png"/><Relationship Id="rId5" Type="http://schemas.openxmlformats.org/officeDocument/2006/relationships/image" Target="../media/image88.jpg"/><Relationship Id="rId6" Type="http://schemas.openxmlformats.org/officeDocument/2006/relationships/image" Target="../media/image104.jpg"/><Relationship Id="rId7" Type="http://schemas.openxmlformats.org/officeDocument/2006/relationships/image" Target="../media/image87.jpg"/><Relationship Id="rId8" Type="http://schemas.openxmlformats.org/officeDocument/2006/relationships/image" Target="../media/image84.jpg"/><Relationship Id="rId11" Type="http://schemas.openxmlformats.org/officeDocument/2006/relationships/image" Target="../media/image76.png"/><Relationship Id="rId10" Type="http://schemas.openxmlformats.org/officeDocument/2006/relationships/image" Target="../media/image10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7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7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7.xml"/><Relationship Id="rId3" Type="http://schemas.openxmlformats.org/officeDocument/2006/relationships/image" Target="../media/image92.png"/><Relationship Id="rId4" Type="http://schemas.openxmlformats.org/officeDocument/2006/relationships/image" Target="../media/image8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0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9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75.png"/><Relationship Id="rId6" Type="http://schemas.openxmlformats.org/officeDocument/2006/relationships/image" Target="../media/image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0.xml"/><Relationship Id="rId3" Type="http://schemas.openxmlformats.org/officeDocument/2006/relationships/image" Target="../media/image103.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1.xml"/><Relationship Id="rId3" Type="http://schemas.openxmlformats.org/officeDocument/2006/relationships/image" Target="../media/image99.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2.xml"/><Relationship Id="rId3" Type="http://schemas.openxmlformats.org/officeDocument/2006/relationships/image" Target="../media/image98.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3.xml"/><Relationship Id="rId3" Type="http://schemas.openxmlformats.org/officeDocument/2006/relationships/image" Target="../media/image110.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4.xml"/><Relationship Id="rId3" Type="http://schemas.openxmlformats.org/officeDocument/2006/relationships/image" Target="../media/image97.png"/><Relationship Id="rId4" Type="http://schemas.openxmlformats.org/officeDocument/2006/relationships/image" Target="../media/image10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13.png"/><Relationship Id="rId4" Type="http://schemas.openxmlformats.org/officeDocument/2006/relationships/image" Target="../media/image9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7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7.xml"/><Relationship Id="rId3" Type="http://schemas.openxmlformats.org/officeDocument/2006/relationships/image" Target="../media/image100.png"/><Relationship Id="rId4" Type="http://schemas.openxmlformats.org/officeDocument/2006/relationships/image" Target="../media/image7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8.xml"/><Relationship Id="rId3" Type="http://schemas.openxmlformats.org/officeDocument/2006/relationships/image" Target="../media/image100.png"/><Relationship Id="rId4" Type="http://schemas.openxmlformats.org/officeDocument/2006/relationships/image" Target="../media/image7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 Id="rId3"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 Id="rId3" Type="http://schemas.openxmlformats.org/officeDocument/2006/relationships/image" Target="../media/image7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 Id="rId3" Type="http://schemas.openxmlformats.org/officeDocument/2006/relationships/image" Target="../media/image101.png"/><Relationship Id="rId4" Type="http://schemas.openxmlformats.org/officeDocument/2006/relationships/image" Target="../media/image7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106.png"/><Relationship Id="rId4" Type="http://schemas.openxmlformats.org/officeDocument/2006/relationships/image" Target="../media/image7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4.xml"/><Relationship Id="rId3" Type="http://schemas.openxmlformats.org/officeDocument/2006/relationships/image" Target="../media/image7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5.xml"/><Relationship Id="rId3" Type="http://schemas.openxmlformats.org/officeDocument/2006/relationships/image" Target="../media/image7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6.xml"/><Relationship Id="rId3" Type="http://schemas.openxmlformats.org/officeDocument/2006/relationships/image" Target="../media/image108.png"/><Relationship Id="rId4" Type="http://schemas.openxmlformats.org/officeDocument/2006/relationships/image" Target="../media/image11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7.xml"/><Relationship Id="rId3" Type="http://schemas.openxmlformats.org/officeDocument/2006/relationships/image" Target="../media/image10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8.xml"/><Relationship Id="rId3" Type="http://schemas.openxmlformats.org/officeDocument/2006/relationships/image" Target="../media/image10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9.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39.xml"/><Relationship Id="rId14" Type="http://schemas.openxmlformats.org/officeDocument/2006/relationships/slide" Target="/ppt/slides/slide148.xml"/><Relationship Id="rId16" Type="http://schemas.openxmlformats.org/officeDocument/2006/relationships/slide" Target="/ppt/slides/slide1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0.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39.xml"/><Relationship Id="rId14" Type="http://schemas.openxmlformats.org/officeDocument/2006/relationships/slide" Target="/ppt/slides/slide148.xml"/><Relationship Id="rId16" Type="http://schemas.openxmlformats.org/officeDocument/2006/relationships/slide" Target="/ppt/slides/slide14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1.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2.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3.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4.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5.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6.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7.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8.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9.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0.xml"/><Relationship Id="rId3" Type="http://schemas.openxmlformats.org/officeDocument/2006/relationships/image" Target="../media/image107.png"/><Relationship Id="rId4" Type="http://schemas.openxmlformats.org/officeDocument/2006/relationships/slide" Target="/ppt/slides/slide141.xml"/><Relationship Id="rId9" Type="http://schemas.openxmlformats.org/officeDocument/2006/relationships/slide" Target="/ppt/slides/slide150.xml"/><Relationship Id="rId5" Type="http://schemas.openxmlformats.org/officeDocument/2006/relationships/slide" Target="/ppt/slides/slide140.xml"/><Relationship Id="rId6" Type="http://schemas.openxmlformats.org/officeDocument/2006/relationships/slide" Target="/ppt/slides/slide142.xml"/><Relationship Id="rId7" Type="http://schemas.openxmlformats.org/officeDocument/2006/relationships/slide" Target="/ppt/slides/slide131.xml"/><Relationship Id="rId8" Type="http://schemas.openxmlformats.org/officeDocument/2006/relationships/slide" Target="/ppt/slides/slide143.xml"/><Relationship Id="rId11" Type="http://schemas.openxmlformats.org/officeDocument/2006/relationships/slide" Target="/ppt/slides/slide145.xml"/><Relationship Id="rId10" Type="http://schemas.openxmlformats.org/officeDocument/2006/relationships/slide" Target="/ppt/slides/slide144.xml"/><Relationship Id="rId13" Type="http://schemas.openxmlformats.org/officeDocument/2006/relationships/slide" Target="/ppt/slides/slide149.xml"/><Relationship Id="rId12" Type="http://schemas.openxmlformats.org/officeDocument/2006/relationships/slide" Target="/ppt/slides/slide147.xml"/><Relationship Id="rId15" Type="http://schemas.openxmlformats.org/officeDocument/2006/relationships/slide" Target="/ppt/slides/slide146.xml"/><Relationship Id="rId14" Type="http://schemas.openxmlformats.org/officeDocument/2006/relationships/slide" Target="/ppt/slides/slide148.xml"/><Relationship Id="rId16" Type="http://schemas.openxmlformats.org/officeDocument/2006/relationships/slide" Target="/ppt/slides/slide13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39.png"/><Relationship Id="rId4" Type="http://schemas.openxmlformats.org/officeDocument/2006/relationships/image" Target="../media/image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27.png"/><Relationship Id="rId4" Type="http://schemas.openxmlformats.org/officeDocument/2006/relationships/image" Target="../media/image41.png"/><Relationship Id="rId5" Type="http://schemas.openxmlformats.org/officeDocument/2006/relationships/image" Target="../media/image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29.png"/><Relationship Id="rId4" Type="http://schemas.openxmlformats.org/officeDocument/2006/relationships/image" Target="../media/image41.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6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0.png"/><Relationship Id="rId4" Type="http://schemas.openxmlformats.org/officeDocument/2006/relationships/image" Target="../media/image34.jpg"/><Relationship Id="rId5"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36.jpg"/><Relationship Id="rId5"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hyperlink" Target="http://apolitical.co/signup" TargetMode="External"/><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7.png"/><Relationship Id="rId4" Type="http://schemas.openxmlformats.org/officeDocument/2006/relationships/image" Target="../media/image41.png"/><Relationship Id="rId5"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41.png"/><Relationship Id="rId5"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44.png"/><Relationship Id="rId4" Type="http://schemas.openxmlformats.org/officeDocument/2006/relationships/image" Target="../media/image38.jpg"/><Relationship Id="rId9" Type="http://schemas.openxmlformats.org/officeDocument/2006/relationships/image" Target="../media/image48.png"/><Relationship Id="rId5" Type="http://schemas.openxmlformats.org/officeDocument/2006/relationships/image" Target="../media/image112.png"/><Relationship Id="rId6" Type="http://schemas.openxmlformats.org/officeDocument/2006/relationships/image" Target="../media/image37.png"/><Relationship Id="rId7" Type="http://schemas.openxmlformats.org/officeDocument/2006/relationships/image" Target="../media/image51.jpg"/><Relationship Id="rId8" Type="http://schemas.openxmlformats.org/officeDocument/2006/relationships/image" Target="../media/image49.png"/><Relationship Id="rId11" Type="http://schemas.openxmlformats.org/officeDocument/2006/relationships/image" Target="../media/image46.png"/><Relationship Id="rId10" Type="http://schemas.openxmlformats.org/officeDocument/2006/relationships/image" Target="../media/image53.png"/><Relationship Id="rId13" Type="http://schemas.openxmlformats.org/officeDocument/2006/relationships/image" Target="../media/image45.png"/><Relationship Id="rId12" Type="http://schemas.openxmlformats.org/officeDocument/2006/relationships/image" Target="../media/image5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6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6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1.xml"/><Relationship Id="rId3" Type="http://schemas.openxmlformats.org/officeDocument/2006/relationships/image" Target="../media/image6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 Id="rId3" Type="http://schemas.openxmlformats.org/officeDocument/2006/relationships/image" Target="../media/image7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 Id="rId3" Type="http://schemas.openxmlformats.org/officeDocument/2006/relationships/image" Target="../media/image5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5.xml"/><Relationship Id="rId3" Type="http://schemas.openxmlformats.org/officeDocument/2006/relationships/image" Target="../media/image66.png"/><Relationship Id="rId4" Type="http://schemas.openxmlformats.org/officeDocument/2006/relationships/image" Target="../media/image62.png"/><Relationship Id="rId5" Type="http://schemas.openxmlformats.org/officeDocument/2006/relationships/image" Target="../media/image57.png"/><Relationship Id="rId6" Type="http://schemas.openxmlformats.org/officeDocument/2006/relationships/image" Target="../media/image63.png"/><Relationship Id="rId7" Type="http://schemas.openxmlformats.org/officeDocument/2006/relationships/image" Target="../media/image71.png"/><Relationship Id="rId8"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6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6.xml"/><Relationship Id="rId3" Type="http://schemas.openxmlformats.org/officeDocument/2006/relationships/image" Target="../media/image59.png"/><Relationship Id="rId4" Type="http://schemas.openxmlformats.org/officeDocument/2006/relationships/image" Target="../media/image65.png"/><Relationship Id="rId5" Type="http://schemas.openxmlformats.org/officeDocument/2006/relationships/image" Target="../media/image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7.xml"/><Relationship Id="rId3" Type="http://schemas.openxmlformats.org/officeDocument/2006/relationships/image" Target="../media/image77.png"/><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3.xml"/><Relationship Id="rId3" Type="http://schemas.openxmlformats.org/officeDocument/2006/relationships/image" Target="../media/image70.png"/><Relationship Id="rId4" Type="http://schemas.openxmlformats.org/officeDocument/2006/relationships/image" Target="../media/image73.png"/><Relationship Id="rId5" Type="http://schemas.openxmlformats.org/officeDocument/2006/relationships/image" Target="../media/image9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39.png"/><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27.png"/><Relationship Id="rId4" Type="http://schemas.openxmlformats.org/officeDocument/2006/relationships/image" Target="../media/image41.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17" name="Shape 117"/>
        <p:cNvGrpSpPr/>
        <p:nvPr/>
      </p:nvGrpSpPr>
      <p:grpSpPr>
        <a:xfrm>
          <a:off x="0" y="0"/>
          <a:ext cx="0" cy="0"/>
          <a:chOff x="0" y="0"/>
          <a:chExt cx="0" cy="0"/>
        </a:xfrm>
      </p:grpSpPr>
      <p:sp>
        <p:nvSpPr>
          <p:cNvPr id="118" name="Google Shape;118;p29"/>
          <p:cNvSpPr txBox="1"/>
          <p:nvPr/>
        </p:nvSpPr>
        <p:spPr>
          <a:xfrm>
            <a:off x="2731613" y="180769"/>
            <a:ext cx="3680700" cy="4773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3000"/>
              <a:buFont typeface="Arial"/>
              <a:buNone/>
            </a:pPr>
            <a:r>
              <a:rPr lang="en" sz="3000">
                <a:solidFill>
                  <a:schemeClr val="lt1"/>
                </a:solidFill>
                <a:latin typeface="Oswald"/>
                <a:ea typeface="Oswald"/>
                <a:cs typeface="Oswald"/>
                <a:sym typeface="Oswald"/>
              </a:rPr>
              <a:t>BIENVENUE À LA</a:t>
            </a:r>
            <a:endParaRPr b="0" i="0" sz="3000" u="none" cap="none" strike="noStrike">
              <a:solidFill>
                <a:schemeClr val="lt1"/>
              </a:solidFill>
              <a:latin typeface="Oswald"/>
              <a:ea typeface="Oswald"/>
              <a:cs typeface="Oswald"/>
              <a:sym typeface="Oswald"/>
            </a:endParaRPr>
          </a:p>
        </p:txBody>
      </p:sp>
      <p:sp>
        <p:nvSpPr>
          <p:cNvPr id="119" name="Google Shape;119;p29"/>
          <p:cNvSpPr txBox="1"/>
          <p:nvPr>
            <p:ph type="ctrTitle"/>
          </p:nvPr>
        </p:nvSpPr>
        <p:spPr>
          <a:xfrm>
            <a:off x="5516644" y="3575400"/>
            <a:ext cx="35001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2300">
                <a:solidFill>
                  <a:srgbClr val="FFFFFF"/>
                </a:solidFill>
                <a:latin typeface="Oswald Regular"/>
                <a:ea typeface="Oswald Regular"/>
                <a:cs typeface="Oswald Regular"/>
                <a:sym typeface="Oswald Regular"/>
              </a:rPr>
              <a:t>Joignez-vous à la conversation!</a:t>
            </a:r>
            <a:br>
              <a:rPr lang="en" sz="2300">
                <a:solidFill>
                  <a:srgbClr val="FFFFFF"/>
                </a:solidFill>
                <a:latin typeface="Oswald Regular"/>
                <a:ea typeface="Oswald Regular"/>
                <a:cs typeface="Oswald Regular"/>
                <a:sym typeface="Oswald Regular"/>
              </a:rPr>
            </a:br>
            <a:r>
              <a:rPr lang="en" sz="2300">
                <a:solidFill>
                  <a:srgbClr val="FFFFFF"/>
                </a:solidFill>
                <a:latin typeface="Oswald Regular"/>
                <a:ea typeface="Oswald Regular"/>
                <a:cs typeface="Oswald Regular"/>
                <a:sym typeface="Oswald Regular"/>
              </a:rPr>
              <a:t>	@policommpoli</a:t>
            </a:r>
            <a:br>
              <a:rPr lang="en" sz="2300">
                <a:solidFill>
                  <a:srgbClr val="FFFFFF"/>
                </a:solidFill>
                <a:latin typeface="Oswald Regular"/>
                <a:ea typeface="Oswald Regular"/>
                <a:cs typeface="Oswald Regular"/>
                <a:sym typeface="Oswald Regular"/>
              </a:rPr>
            </a:br>
            <a:r>
              <a:rPr lang="en" sz="2300">
                <a:solidFill>
                  <a:srgbClr val="FFFFFF"/>
                </a:solidFill>
                <a:latin typeface="Oswald Regular"/>
                <a:ea typeface="Oswald Regular"/>
                <a:cs typeface="Oswald Regular"/>
                <a:sym typeface="Oswald Regular"/>
              </a:rPr>
              <a:t>	 #commpoli</a:t>
            </a:r>
            <a:endParaRPr sz="2300">
              <a:solidFill>
                <a:srgbClr val="FFFFFF"/>
              </a:solidFill>
              <a:latin typeface="Oswald Regular"/>
              <a:ea typeface="Oswald Regular"/>
              <a:cs typeface="Oswald Regular"/>
              <a:sym typeface="Oswald Regular"/>
            </a:endParaRPr>
          </a:p>
        </p:txBody>
      </p:sp>
      <p:pic>
        <p:nvPicPr>
          <p:cNvPr id="120" name="Google Shape;120;p29"/>
          <p:cNvPicPr preferRelativeResize="0"/>
          <p:nvPr/>
        </p:nvPicPr>
        <p:blipFill rotWithShape="1">
          <a:blip r:embed="rId3">
            <a:alphaModFix/>
          </a:blip>
          <a:srcRect b="0" l="0" r="0" t="0"/>
          <a:stretch/>
        </p:blipFill>
        <p:spPr>
          <a:xfrm>
            <a:off x="6566682" y="4217024"/>
            <a:ext cx="622500" cy="643575"/>
          </a:xfrm>
          <a:prstGeom prst="rect">
            <a:avLst/>
          </a:prstGeom>
          <a:noFill/>
          <a:ln>
            <a:noFill/>
          </a:ln>
        </p:spPr>
      </p:pic>
      <p:pic>
        <p:nvPicPr>
          <p:cNvPr id="121" name="Google Shape;121;p29"/>
          <p:cNvPicPr preferRelativeResize="0"/>
          <p:nvPr/>
        </p:nvPicPr>
        <p:blipFill rotWithShape="1">
          <a:blip r:embed="rId4">
            <a:alphaModFix/>
          </a:blip>
          <a:srcRect b="0" l="0" r="0" t="0"/>
          <a:stretch/>
        </p:blipFill>
        <p:spPr>
          <a:xfrm>
            <a:off x="0" y="64294"/>
            <a:ext cx="2126050" cy="1023975"/>
          </a:xfrm>
          <a:prstGeom prst="rect">
            <a:avLst/>
          </a:prstGeom>
          <a:noFill/>
          <a:ln>
            <a:noFill/>
          </a:ln>
        </p:spPr>
      </p:pic>
      <p:pic>
        <p:nvPicPr>
          <p:cNvPr id="122" name="Google Shape;122;p29"/>
          <p:cNvPicPr preferRelativeResize="0"/>
          <p:nvPr/>
        </p:nvPicPr>
        <p:blipFill rotWithShape="1">
          <a:blip r:embed="rId5">
            <a:alphaModFix/>
          </a:blip>
          <a:srcRect b="0" l="0" r="0" t="0"/>
          <a:stretch/>
        </p:blipFill>
        <p:spPr>
          <a:xfrm>
            <a:off x="342900" y="1994719"/>
            <a:ext cx="5471961" cy="3091632"/>
          </a:xfrm>
          <a:prstGeom prst="rect">
            <a:avLst/>
          </a:prstGeom>
          <a:noFill/>
          <a:ln>
            <a:noFill/>
          </a:ln>
        </p:spPr>
      </p:pic>
      <p:pic>
        <p:nvPicPr>
          <p:cNvPr id="123" name="Google Shape;123;p29"/>
          <p:cNvPicPr preferRelativeResize="0"/>
          <p:nvPr/>
        </p:nvPicPr>
        <p:blipFill>
          <a:blip r:embed="rId6">
            <a:alphaModFix/>
          </a:blip>
          <a:stretch>
            <a:fillRect/>
          </a:stretch>
        </p:blipFill>
        <p:spPr>
          <a:xfrm>
            <a:off x="3230869" y="657992"/>
            <a:ext cx="2682264" cy="1474313"/>
          </a:xfrm>
          <a:prstGeom prst="rect">
            <a:avLst/>
          </a:prstGeom>
          <a:noFill/>
          <a:ln>
            <a:noFill/>
          </a:ln>
        </p:spPr>
      </p:pic>
      <p:pic>
        <p:nvPicPr>
          <p:cNvPr id="124" name="Google Shape;124;p29"/>
          <p:cNvPicPr preferRelativeResize="0"/>
          <p:nvPr/>
        </p:nvPicPr>
        <p:blipFill>
          <a:blip r:embed="rId7">
            <a:alphaModFix/>
          </a:blip>
          <a:stretch>
            <a:fillRect/>
          </a:stretch>
        </p:blipFill>
        <p:spPr>
          <a:xfrm>
            <a:off x="5130544" y="2492334"/>
            <a:ext cx="3886200" cy="10072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17" name="Shape 217"/>
        <p:cNvGrpSpPr/>
        <p:nvPr/>
      </p:nvGrpSpPr>
      <p:grpSpPr>
        <a:xfrm>
          <a:off x="0" y="0"/>
          <a:ext cx="0" cy="0"/>
          <a:chOff x="0" y="0"/>
          <a:chExt cx="0" cy="0"/>
        </a:xfrm>
      </p:grpSpPr>
      <p:sp>
        <p:nvSpPr>
          <p:cNvPr id="218" name="Google Shape;218;p38"/>
          <p:cNvSpPr txBox="1"/>
          <p:nvPr/>
        </p:nvSpPr>
        <p:spPr>
          <a:xfrm>
            <a:off x="1884600" y="317925"/>
            <a:ext cx="5374800" cy="2805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5000">
              <a:latin typeface="Oswald Regular"/>
              <a:ea typeface="Oswald Regular"/>
              <a:cs typeface="Oswald Regular"/>
              <a:sym typeface="Oswald Regular"/>
            </a:endParaRPr>
          </a:p>
          <a:p>
            <a:pPr indent="0" lvl="0" marL="0" rtl="0" algn="l">
              <a:spcBef>
                <a:spcPts val="0"/>
              </a:spcBef>
              <a:spcAft>
                <a:spcPts val="0"/>
              </a:spcAft>
              <a:buNone/>
            </a:pPr>
            <a:r>
              <a:t/>
            </a:r>
            <a:endParaRPr sz="3000">
              <a:latin typeface="Oswald Regular"/>
              <a:ea typeface="Oswald Regular"/>
              <a:cs typeface="Oswald Regular"/>
              <a:sym typeface="Oswald Regular"/>
            </a:endParaRPr>
          </a:p>
          <a:p>
            <a:pPr indent="0" lvl="0" marL="177800" rtl="0" algn="ctr">
              <a:lnSpc>
                <a:spcPct val="90000"/>
              </a:lnSpc>
              <a:spcBef>
                <a:spcPts val="800"/>
              </a:spcBef>
              <a:spcAft>
                <a:spcPts val="0"/>
              </a:spcAft>
              <a:buNone/>
            </a:pPr>
            <a:r>
              <a:rPr lang="en" sz="4000">
                <a:latin typeface="Oswald Regular"/>
                <a:ea typeface="Oswald Regular"/>
                <a:cs typeface="Oswald Regular"/>
                <a:sym typeface="Oswald Regular"/>
              </a:rPr>
              <a:t>	@policommpoli</a:t>
            </a:r>
            <a:endParaRPr sz="4000">
              <a:latin typeface="Oswald Regular"/>
              <a:ea typeface="Oswald Regular"/>
              <a:cs typeface="Oswald Regular"/>
              <a:sym typeface="Oswald Regular"/>
            </a:endParaRPr>
          </a:p>
          <a:p>
            <a:pPr indent="0" lvl="0" marL="177800" rtl="0" algn="ctr">
              <a:lnSpc>
                <a:spcPct val="90000"/>
              </a:lnSpc>
              <a:spcBef>
                <a:spcPts val="800"/>
              </a:spcBef>
              <a:spcAft>
                <a:spcPts val="0"/>
              </a:spcAft>
              <a:buNone/>
            </a:pPr>
            <a:r>
              <a:rPr lang="en" sz="4000">
                <a:latin typeface="Oswald Regular"/>
                <a:ea typeface="Oswald Regular"/>
                <a:cs typeface="Oswald Regular"/>
                <a:sym typeface="Oswald Regular"/>
              </a:rPr>
              <a:t>	 #commpoli</a:t>
            </a:r>
            <a:endParaRPr sz="4000">
              <a:latin typeface="Oswald Regular"/>
              <a:ea typeface="Oswald Regular"/>
              <a:cs typeface="Oswald Regular"/>
              <a:sym typeface="Oswald Regular"/>
            </a:endParaRPr>
          </a:p>
          <a:p>
            <a:pPr indent="0" lvl="0" marL="0" rtl="0" algn="l">
              <a:spcBef>
                <a:spcPts val="0"/>
              </a:spcBef>
              <a:spcAft>
                <a:spcPts val="0"/>
              </a:spcAft>
              <a:buNone/>
            </a:pPr>
            <a:r>
              <a:t/>
            </a:r>
            <a:endParaRPr sz="5000">
              <a:latin typeface="Oswald Regular"/>
              <a:ea typeface="Oswald Regular"/>
              <a:cs typeface="Oswald Regular"/>
              <a:sym typeface="Oswald Regular"/>
            </a:endParaRPr>
          </a:p>
        </p:txBody>
      </p:sp>
      <p:pic>
        <p:nvPicPr>
          <p:cNvPr id="219" name="Google Shape;219;p38"/>
          <p:cNvPicPr preferRelativeResize="0"/>
          <p:nvPr/>
        </p:nvPicPr>
        <p:blipFill>
          <a:blip r:embed="rId3">
            <a:alphaModFix/>
          </a:blip>
          <a:stretch>
            <a:fillRect/>
          </a:stretch>
        </p:blipFill>
        <p:spPr>
          <a:xfrm>
            <a:off x="76200" y="4255500"/>
            <a:ext cx="1629924" cy="785800"/>
          </a:xfrm>
          <a:prstGeom prst="rect">
            <a:avLst/>
          </a:prstGeom>
          <a:noFill/>
          <a:ln>
            <a:noFill/>
          </a:ln>
        </p:spPr>
      </p:pic>
      <p:pic>
        <p:nvPicPr>
          <p:cNvPr id="220" name="Google Shape;220;p38"/>
          <p:cNvPicPr preferRelativeResize="0"/>
          <p:nvPr/>
        </p:nvPicPr>
        <p:blipFill>
          <a:blip r:embed="rId4">
            <a:alphaModFix/>
          </a:blip>
          <a:stretch>
            <a:fillRect/>
          </a:stretch>
        </p:blipFill>
        <p:spPr>
          <a:xfrm>
            <a:off x="2012200" y="1810225"/>
            <a:ext cx="1152225" cy="1152225"/>
          </a:xfrm>
          <a:prstGeom prst="rect">
            <a:avLst/>
          </a:prstGeom>
          <a:noFill/>
          <a:ln>
            <a:noFill/>
          </a:ln>
        </p:spPr>
      </p:pic>
      <p:sp>
        <p:nvSpPr>
          <p:cNvPr id="221" name="Google Shape;221;p38"/>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8"/>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Joignez-vous à la conversation</a:t>
            </a:r>
            <a:endParaRPr sz="4000">
              <a:solidFill>
                <a:srgbClr val="FFFFFF"/>
              </a:solidFill>
              <a:latin typeface="Oswald"/>
              <a:ea typeface="Oswald"/>
              <a:cs typeface="Oswald"/>
              <a:sym typeface="Oswald"/>
            </a:endParaRPr>
          </a:p>
        </p:txBody>
      </p:sp>
      <p:pic>
        <p:nvPicPr>
          <p:cNvPr id="223" name="Google Shape;223;p38"/>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224" name="Google Shape;224;p38"/>
          <p:cNvSpPr txBox="1"/>
          <p:nvPr/>
        </p:nvSpPr>
        <p:spPr>
          <a:xfrm>
            <a:off x="615600" y="3216125"/>
            <a:ext cx="7912800" cy="7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Regular"/>
                <a:ea typeface="Oswald Regular"/>
                <a:cs typeface="Oswald Regular"/>
                <a:sym typeface="Oswald Regular"/>
              </a:rPr>
              <a:t>N'oubliez pas d'essayer notre geofiltre (en utilisant Snapchat et Instagram) pour vos photos de la conférence!</a:t>
            </a:r>
            <a:endParaRPr sz="2400">
              <a:latin typeface="Oswald Regular"/>
              <a:ea typeface="Oswald Regular"/>
              <a:cs typeface="Oswald Regular"/>
              <a:sym typeface="Oswald Regul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021" name="Shape 1021"/>
        <p:cNvGrpSpPr/>
        <p:nvPr/>
      </p:nvGrpSpPr>
      <p:grpSpPr>
        <a:xfrm>
          <a:off x="0" y="0"/>
          <a:ext cx="0" cy="0"/>
          <a:chOff x="0" y="0"/>
          <a:chExt cx="0" cy="0"/>
        </a:xfrm>
      </p:grpSpPr>
      <p:sp>
        <p:nvSpPr>
          <p:cNvPr id="1022" name="Google Shape;1022;p128"/>
          <p:cNvSpPr txBox="1"/>
          <p:nvPr/>
        </p:nvSpPr>
        <p:spPr>
          <a:xfrm>
            <a:off x="1884600" y="317925"/>
            <a:ext cx="5374800" cy="2805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5000">
              <a:latin typeface="Oswald Regular"/>
              <a:ea typeface="Oswald Regular"/>
              <a:cs typeface="Oswald Regular"/>
              <a:sym typeface="Oswald Regular"/>
            </a:endParaRPr>
          </a:p>
          <a:p>
            <a:pPr indent="0" lvl="0" marL="0" rtl="0" algn="l">
              <a:spcBef>
                <a:spcPts val="0"/>
              </a:spcBef>
              <a:spcAft>
                <a:spcPts val="0"/>
              </a:spcAft>
              <a:buNone/>
            </a:pPr>
            <a:r>
              <a:t/>
            </a:r>
            <a:endParaRPr sz="3000">
              <a:latin typeface="Oswald Regular"/>
              <a:ea typeface="Oswald Regular"/>
              <a:cs typeface="Oswald Regular"/>
              <a:sym typeface="Oswald Regular"/>
            </a:endParaRPr>
          </a:p>
          <a:p>
            <a:pPr indent="0" lvl="0" marL="177800" rtl="0" algn="ctr">
              <a:lnSpc>
                <a:spcPct val="90000"/>
              </a:lnSpc>
              <a:spcBef>
                <a:spcPts val="800"/>
              </a:spcBef>
              <a:spcAft>
                <a:spcPts val="0"/>
              </a:spcAft>
              <a:buNone/>
            </a:pPr>
            <a:r>
              <a:rPr lang="en" sz="4000">
                <a:latin typeface="Oswald Regular"/>
                <a:ea typeface="Oswald Regular"/>
                <a:cs typeface="Oswald Regular"/>
                <a:sym typeface="Oswald Regular"/>
              </a:rPr>
              <a:t>	@policommpoli</a:t>
            </a:r>
            <a:endParaRPr sz="4000">
              <a:latin typeface="Oswald Regular"/>
              <a:ea typeface="Oswald Regular"/>
              <a:cs typeface="Oswald Regular"/>
              <a:sym typeface="Oswald Regular"/>
            </a:endParaRPr>
          </a:p>
          <a:p>
            <a:pPr indent="0" lvl="0" marL="177800" rtl="0" algn="ctr">
              <a:lnSpc>
                <a:spcPct val="90000"/>
              </a:lnSpc>
              <a:spcBef>
                <a:spcPts val="800"/>
              </a:spcBef>
              <a:spcAft>
                <a:spcPts val="0"/>
              </a:spcAft>
              <a:buNone/>
            </a:pPr>
            <a:r>
              <a:rPr lang="en" sz="4000">
                <a:latin typeface="Oswald Regular"/>
                <a:ea typeface="Oswald Regular"/>
                <a:cs typeface="Oswald Regular"/>
                <a:sym typeface="Oswald Regular"/>
              </a:rPr>
              <a:t>	 #commpoli</a:t>
            </a:r>
            <a:endParaRPr sz="4000">
              <a:latin typeface="Oswald Regular"/>
              <a:ea typeface="Oswald Regular"/>
              <a:cs typeface="Oswald Regular"/>
              <a:sym typeface="Oswald Regular"/>
            </a:endParaRPr>
          </a:p>
          <a:p>
            <a:pPr indent="0" lvl="0" marL="0" rtl="0" algn="l">
              <a:spcBef>
                <a:spcPts val="0"/>
              </a:spcBef>
              <a:spcAft>
                <a:spcPts val="0"/>
              </a:spcAft>
              <a:buNone/>
            </a:pPr>
            <a:r>
              <a:t/>
            </a:r>
            <a:endParaRPr sz="5000">
              <a:latin typeface="Oswald Regular"/>
              <a:ea typeface="Oswald Regular"/>
              <a:cs typeface="Oswald Regular"/>
              <a:sym typeface="Oswald Regular"/>
            </a:endParaRPr>
          </a:p>
        </p:txBody>
      </p:sp>
      <p:pic>
        <p:nvPicPr>
          <p:cNvPr id="1023" name="Google Shape;1023;p128"/>
          <p:cNvPicPr preferRelativeResize="0"/>
          <p:nvPr/>
        </p:nvPicPr>
        <p:blipFill>
          <a:blip r:embed="rId3">
            <a:alphaModFix/>
          </a:blip>
          <a:stretch>
            <a:fillRect/>
          </a:stretch>
        </p:blipFill>
        <p:spPr>
          <a:xfrm>
            <a:off x="76200" y="4255500"/>
            <a:ext cx="1629924" cy="785800"/>
          </a:xfrm>
          <a:prstGeom prst="rect">
            <a:avLst/>
          </a:prstGeom>
          <a:noFill/>
          <a:ln>
            <a:noFill/>
          </a:ln>
        </p:spPr>
      </p:pic>
      <p:pic>
        <p:nvPicPr>
          <p:cNvPr id="1024" name="Google Shape;1024;p128"/>
          <p:cNvPicPr preferRelativeResize="0"/>
          <p:nvPr/>
        </p:nvPicPr>
        <p:blipFill>
          <a:blip r:embed="rId4">
            <a:alphaModFix/>
          </a:blip>
          <a:stretch>
            <a:fillRect/>
          </a:stretch>
        </p:blipFill>
        <p:spPr>
          <a:xfrm>
            <a:off x="2012200" y="1810225"/>
            <a:ext cx="1152225" cy="1152225"/>
          </a:xfrm>
          <a:prstGeom prst="rect">
            <a:avLst/>
          </a:prstGeom>
          <a:noFill/>
          <a:ln>
            <a:noFill/>
          </a:ln>
        </p:spPr>
      </p:pic>
      <p:sp>
        <p:nvSpPr>
          <p:cNvPr id="1025" name="Google Shape;1025;p128"/>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28"/>
          <p:cNvSpPr txBox="1"/>
          <p:nvPr/>
        </p:nvSpPr>
        <p:spPr>
          <a:xfrm>
            <a:off x="1661825" y="250875"/>
            <a:ext cx="73704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Dîner - La webdiffusion</a:t>
            </a:r>
            <a:r>
              <a:rPr lang="en" sz="3600">
                <a:solidFill>
                  <a:srgbClr val="FFFFFF"/>
                </a:solidFill>
                <a:latin typeface="Oswald"/>
                <a:ea typeface="Oswald"/>
                <a:cs typeface="Oswald"/>
                <a:sym typeface="Oswald"/>
              </a:rPr>
              <a:t> continuera à 12h30</a:t>
            </a:r>
            <a:endParaRPr sz="3600">
              <a:solidFill>
                <a:srgbClr val="FFFFFF"/>
              </a:solidFill>
              <a:latin typeface="Oswald"/>
              <a:ea typeface="Oswald"/>
              <a:cs typeface="Oswald"/>
              <a:sym typeface="Oswald"/>
            </a:endParaRPr>
          </a:p>
        </p:txBody>
      </p:sp>
      <p:pic>
        <p:nvPicPr>
          <p:cNvPr id="1027" name="Google Shape;1027;p128"/>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1028" name="Google Shape;1028;p128"/>
          <p:cNvSpPr txBox="1"/>
          <p:nvPr/>
        </p:nvSpPr>
        <p:spPr>
          <a:xfrm>
            <a:off x="615600" y="3216125"/>
            <a:ext cx="7912800" cy="7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Regular"/>
                <a:ea typeface="Oswald Regular"/>
                <a:cs typeface="Oswald Regular"/>
                <a:sym typeface="Oswald Regular"/>
              </a:rPr>
              <a:t>N'oubliez pas d'essayer notre geofiltre (utilisant Snapchat et Instagram) pour vos photos de la conférence!</a:t>
            </a:r>
            <a:endParaRPr sz="2400">
              <a:latin typeface="Oswald Regular"/>
              <a:ea typeface="Oswald Regular"/>
              <a:cs typeface="Oswald Regular"/>
              <a:sym typeface="Oswald Regul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32" name="Shape 1032"/>
        <p:cNvGrpSpPr/>
        <p:nvPr/>
      </p:nvGrpSpPr>
      <p:grpSpPr>
        <a:xfrm>
          <a:off x="0" y="0"/>
          <a:ext cx="0" cy="0"/>
          <a:chOff x="0" y="0"/>
          <a:chExt cx="0" cy="0"/>
        </a:xfrm>
      </p:grpSpPr>
      <p:pic>
        <p:nvPicPr>
          <p:cNvPr id="1033" name="Google Shape;1033;p129"/>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034" name="Google Shape;1034;p129"/>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29"/>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 </a:t>
            </a:r>
            <a:r>
              <a:rPr lang="en" sz="4000">
                <a:solidFill>
                  <a:srgbClr val="FFFFFF"/>
                </a:solidFill>
                <a:latin typeface="Oswald"/>
                <a:ea typeface="Oswald"/>
                <a:cs typeface="Oswald"/>
                <a:sym typeface="Oswald"/>
              </a:rPr>
              <a:t>Tracey Lauriault @traceylauriault</a:t>
            </a:r>
            <a:endParaRPr sz="4000">
              <a:solidFill>
                <a:srgbClr val="FFFFFF"/>
              </a:solidFill>
              <a:latin typeface="Oswald"/>
              <a:ea typeface="Oswald"/>
              <a:cs typeface="Oswald"/>
              <a:sym typeface="Oswald"/>
            </a:endParaRPr>
          </a:p>
          <a:p>
            <a:pPr indent="0" lvl="0" marL="0" rtl="0" algn="l">
              <a:spcBef>
                <a:spcPts val="0"/>
              </a:spcBef>
              <a:spcAft>
                <a:spcPts val="0"/>
              </a:spcAft>
              <a:buNone/>
            </a:pPr>
            <a:r>
              <a:t/>
            </a:r>
            <a:endParaRPr sz="4000">
              <a:solidFill>
                <a:srgbClr val="FFFFFF"/>
              </a:solidFill>
              <a:latin typeface="Oswald"/>
              <a:ea typeface="Oswald"/>
              <a:cs typeface="Oswald"/>
              <a:sym typeface="Oswald"/>
            </a:endParaRPr>
          </a:p>
          <a:p>
            <a:pPr indent="0" lvl="0" marL="0" rtl="0" algn="l">
              <a:spcBef>
                <a:spcPts val="0"/>
              </a:spcBef>
              <a:spcAft>
                <a:spcPts val="0"/>
              </a:spcAft>
              <a:buNone/>
            </a:pPr>
            <a:r>
              <a:t/>
            </a:r>
            <a:endParaRPr i="1" sz="1500">
              <a:solidFill>
                <a:srgbClr val="FFFFFF"/>
              </a:solidFill>
              <a:latin typeface="Oswald"/>
              <a:ea typeface="Oswald"/>
              <a:cs typeface="Oswald"/>
              <a:sym typeface="Oswald"/>
            </a:endParaRPr>
          </a:p>
        </p:txBody>
      </p:sp>
      <p:sp>
        <p:nvSpPr>
          <p:cNvPr id="1036" name="Google Shape;1036;p129"/>
          <p:cNvSpPr txBox="1"/>
          <p:nvPr/>
        </p:nvSpPr>
        <p:spPr>
          <a:xfrm>
            <a:off x="367400" y="1421850"/>
            <a:ext cx="8625300" cy="2299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4800">
                <a:highlight>
                  <a:srgbClr val="FFFF00"/>
                </a:highlight>
                <a:latin typeface="Oswald"/>
                <a:ea typeface="Oswald"/>
                <a:cs typeface="Oswald"/>
                <a:sym typeface="Oswald"/>
              </a:rPr>
              <a:t>Penser les données comme un système social et technologique!</a:t>
            </a:r>
            <a:endParaRPr sz="4800">
              <a:highlight>
                <a:srgbClr val="FFFF00"/>
              </a:highlight>
              <a:latin typeface="Oswald"/>
              <a:ea typeface="Oswald"/>
              <a:cs typeface="Oswald"/>
              <a:sym typeface="Oswald"/>
            </a:endParaRPr>
          </a:p>
          <a:p>
            <a:pPr indent="0" lvl="0" marL="0" rtl="0" algn="ctr">
              <a:spcBef>
                <a:spcPts val="0"/>
              </a:spcBef>
              <a:spcAft>
                <a:spcPts val="0"/>
              </a:spcAft>
              <a:buNone/>
            </a:pPr>
            <a:r>
              <a:t/>
            </a:r>
            <a:endParaRPr sz="4200">
              <a:latin typeface="Oswald"/>
              <a:ea typeface="Oswald"/>
              <a:cs typeface="Oswald"/>
              <a:sym typeface="Oswald"/>
            </a:endParaRPr>
          </a:p>
          <a:p>
            <a:pPr indent="0" lvl="0" marL="0" rtl="0" algn="ctr">
              <a:spcBef>
                <a:spcPts val="0"/>
              </a:spcBef>
              <a:spcAft>
                <a:spcPts val="0"/>
              </a:spcAft>
              <a:buNone/>
            </a:pPr>
            <a:r>
              <a:rPr lang="en" sz="3000">
                <a:latin typeface="Oswald Regular"/>
                <a:ea typeface="Oswald Regular"/>
                <a:cs typeface="Oswald Regular"/>
                <a:sym typeface="Oswald Regular"/>
              </a:rPr>
              <a:t>Université Carleton</a:t>
            </a:r>
            <a:endParaRPr sz="3000">
              <a:latin typeface="Oswald Regular"/>
              <a:ea typeface="Oswald Regular"/>
              <a:cs typeface="Oswald Regular"/>
              <a:sym typeface="Oswald Regular"/>
            </a:endParaRPr>
          </a:p>
          <a:p>
            <a:pPr indent="0" lvl="0" marL="0" rtl="0" algn="ctr">
              <a:spcBef>
                <a:spcPts val="0"/>
              </a:spcBef>
              <a:spcAft>
                <a:spcPts val="0"/>
              </a:spcAft>
              <a:buNone/>
            </a:pPr>
            <a:r>
              <a:t/>
            </a:r>
            <a:endParaRPr sz="3000">
              <a:latin typeface="Oswald Regular"/>
              <a:ea typeface="Oswald Regular"/>
              <a:cs typeface="Oswald Regular"/>
              <a:sym typeface="Oswald Regular"/>
            </a:endParaRPr>
          </a:p>
          <a:p>
            <a:pPr indent="0" lvl="0" marL="0" rtl="0" algn="l">
              <a:spcBef>
                <a:spcPts val="0"/>
              </a:spcBef>
              <a:spcAft>
                <a:spcPts val="0"/>
              </a:spcAft>
              <a:buNone/>
            </a:pPr>
            <a:r>
              <a:t/>
            </a:r>
            <a:endParaRPr sz="2500">
              <a:latin typeface="Oswald Regular"/>
              <a:ea typeface="Oswald Regular"/>
              <a:cs typeface="Oswald Regular"/>
              <a:sym typeface="Oswald Regular"/>
            </a:endParaRPr>
          </a:p>
        </p:txBody>
      </p:sp>
      <p:pic>
        <p:nvPicPr>
          <p:cNvPr id="1037" name="Google Shape;1037;p129"/>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038" name="Google Shape;1038;p129"/>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1039" name="Google Shape;1039;p129"/>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043" name="Shape 1043"/>
        <p:cNvGrpSpPr/>
        <p:nvPr/>
      </p:nvGrpSpPr>
      <p:grpSpPr>
        <a:xfrm>
          <a:off x="0" y="0"/>
          <a:ext cx="0" cy="0"/>
          <a:chOff x="0" y="0"/>
          <a:chExt cx="0" cy="0"/>
        </a:xfrm>
      </p:grpSpPr>
      <p:pic>
        <p:nvPicPr>
          <p:cNvPr id="1044" name="Google Shape;1044;p130"/>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045" name="Google Shape;1045;p130"/>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6" name="Google Shape;1046;p130"/>
          <p:cNvPicPr preferRelativeResize="0"/>
          <p:nvPr/>
        </p:nvPicPr>
        <p:blipFill>
          <a:blip r:embed="rId4">
            <a:alphaModFix/>
          </a:blip>
          <a:stretch>
            <a:fillRect/>
          </a:stretch>
        </p:blipFill>
        <p:spPr>
          <a:xfrm>
            <a:off x="42925" y="155925"/>
            <a:ext cx="1544081" cy="848700"/>
          </a:xfrm>
          <a:prstGeom prst="rect">
            <a:avLst/>
          </a:prstGeom>
          <a:noFill/>
          <a:ln>
            <a:noFill/>
          </a:ln>
        </p:spPr>
      </p:pic>
      <p:sp>
        <p:nvSpPr>
          <p:cNvPr id="1047" name="Google Shape;1047;p130"/>
          <p:cNvSpPr txBox="1"/>
          <p:nvPr/>
        </p:nvSpPr>
        <p:spPr>
          <a:xfrm>
            <a:off x="994925" y="1265813"/>
            <a:ext cx="7666500" cy="2177400"/>
          </a:xfrm>
          <a:prstGeom prst="rect">
            <a:avLst/>
          </a:prstGeom>
          <a:noFill/>
          <a:ln>
            <a:noFill/>
          </a:ln>
        </p:spPr>
        <p:txBody>
          <a:bodyPr anchorCtr="0" anchor="t" bIns="68575" lIns="68575" spcFirstLastPara="1" rIns="68575" wrap="square" tIns="68575">
            <a:noAutofit/>
          </a:bodyPr>
          <a:lstStyle/>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Accédez à </a:t>
            </a:r>
            <a:r>
              <a:rPr lang="en" sz="3000" u="sng">
                <a:latin typeface="Oswald Regular"/>
                <a:ea typeface="Oswald Regular"/>
                <a:cs typeface="Oswald Regular"/>
                <a:sym typeface="Oswald Regular"/>
              </a:rPr>
              <a:t>www.slido.com</a:t>
            </a:r>
            <a:r>
              <a:rPr lang="en" sz="3000">
                <a:latin typeface="Oswald Regular"/>
                <a:ea typeface="Oswald Regular"/>
                <a:cs typeface="Oswald Regular"/>
                <a:sym typeface="Oswald Regular"/>
              </a:rPr>
              <a:t> de n’importe quel appareil</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Entrez le code de la pièce: </a:t>
            </a:r>
            <a:r>
              <a:rPr lang="en" sz="2800">
                <a:solidFill>
                  <a:schemeClr val="dk1"/>
                </a:solidFill>
                <a:latin typeface="Oswald Regular"/>
                <a:ea typeface="Oswald Regular"/>
                <a:cs typeface="Oswald Regular"/>
                <a:sym typeface="Oswald Regular"/>
              </a:rPr>
              <a:t>#policomm-commpoli</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Sélectionnez votre session</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Utilisez l’onglet Q &amp;R pour soumettre et voter pour des questions dans la zone de texte</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Utilisez l’onglet Sondages pour participer</a:t>
            </a:r>
            <a:endParaRPr sz="3000">
              <a:latin typeface="Oswald Regular"/>
              <a:ea typeface="Oswald Regular"/>
              <a:cs typeface="Oswald Regular"/>
              <a:sym typeface="Oswald Regular"/>
            </a:endParaRPr>
          </a:p>
          <a:p>
            <a:pPr indent="0" lvl="0" marL="0" rtl="0" algn="l">
              <a:spcBef>
                <a:spcPts val="0"/>
              </a:spcBef>
              <a:spcAft>
                <a:spcPts val="0"/>
              </a:spcAft>
              <a:buNone/>
            </a:pPr>
            <a:r>
              <a:t/>
            </a:r>
            <a:endParaRPr sz="3000">
              <a:latin typeface="Oswald Regular"/>
              <a:ea typeface="Oswald Regular"/>
              <a:cs typeface="Oswald Regular"/>
              <a:sym typeface="Oswald Regular"/>
            </a:endParaRPr>
          </a:p>
        </p:txBody>
      </p:sp>
      <p:sp>
        <p:nvSpPr>
          <p:cNvPr id="1048" name="Google Shape;1048;p130"/>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QUESTIONS?</a:t>
            </a:r>
            <a:endParaRPr sz="4500">
              <a:solidFill>
                <a:srgbClr val="FFFFFF"/>
              </a:solidFill>
              <a:latin typeface="Oswald"/>
              <a:ea typeface="Oswald"/>
              <a:cs typeface="Oswald"/>
              <a:sym typeface="Oswald"/>
            </a:endParaRPr>
          </a:p>
        </p:txBody>
      </p:sp>
      <p:sp>
        <p:nvSpPr>
          <p:cNvPr id="1049" name="Google Shape;1049;p130"/>
          <p:cNvSpPr txBox="1"/>
          <p:nvPr/>
        </p:nvSpPr>
        <p:spPr>
          <a:xfrm>
            <a:off x="1783500" y="4490075"/>
            <a:ext cx="7209300" cy="55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500">
                <a:solidFill>
                  <a:schemeClr val="dk1"/>
                </a:solidFill>
                <a:latin typeface="Oswald Regular"/>
                <a:ea typeface="Oswald Regular"/>
                <a:cs typeface="Oswald Regular"/>
                <a:sym typeface="Oswald Regular"/>
              </a:rPr>
              <a:t>@traceylauriault</a:t>
            </a:r>
            <a:endParaRPr sz="1500">
              <a:solidFill>
                <a:schemeClr val="dk1"/>
              </a:solidFill>
              <a:latin typeface="Oswald Regular"/>
              <a:ea typeface="Oswald Regular"/>
              <a:cs typeface="Oswald Regular"/>
              <a:sym typeface="Oswald Regular"/>
            </a:endParaRPr>
          </a:p>
          <a:p>
            <a:pPr indent="0" lvl="0" marL="0" rtl="0" algn="r">
              <a:spcBef>
                <a:spcPts val="0"/>
              </a:spcBef>
              <a:spcAft>
                <a:spcPts val="0"/>
              </a:spcAft>
              <a:buClr>
                <a:schemeClr val="dk1"/>
              </a:buClr>
              <a:buSzPts val="1100"/>
              <a:buFont typeface="Arial"/>
              <a:buNone/>
            </a:pPr>
            <a:r>
              <a:t/>
            </a:r>
            <a:endParaRPr sz="1500">
              <a:solidFill>
                <a:schemeClr val="dk1"/>
              </a:solidFill>
              <a:latin typeface="Oswald Regular"/>
              <a:ea typeface="Oswald Regular"/>
              <a:cs typeface="Oswald Regular"/>
              <a:sym typeface="Oswald Regular"/>
            </a:endParaRPr>
          </a:p>
          <a:p>
            <a:pPr indent="0" lvl="0" marL="0" rtl="0" algn="r">
              <a:spcBef>
                <a:spcPts val="0"/>
              </a:spcBef>
              <a:spcAft>
                <a:spcPts val="0"/>
              </a:spcAft>
              <a:buClr>
                <a:schemeClr val="dk1"/>
              </a:buClr>
              <a:buSzPts val="1100"/>
              <a:buFont typeface="Arial"/>
              <a:buNone/>
            </a:pPr>
            <a:r>
              <a:t/>
            </a:r>
            <a:endParaRPr sz="1500">
              <a:solidFill>
                <a:schemeClr val="dk1"/>
              </a:solidFill>
              <a:latin typeface="Oswald Regular"/>
              <a:ea typeface="Oswald Regular"/>
              <a:cs typeface="Oswald Regular"/>
              <a:sym typeface="Oswald Regul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53" name="Shape 1053"/>
        <p:cNvGrpSpPr/>
        <p:nvPr/>
      </p:nvGrpSpPr>
      <p:grpSpPr>
        <a:xfrm>
          <a:off x="0" y="0"/>
          <a:ext cx="0" cy="0"/>
          <a:chOff x="0" y="0"/>
          <a:chExt cx="0" cy="0"/>
        </a:xfrm>
      </p:grpSpPr>
      <p:pic>
        <p:nvPicPr>
          <p:cNvPr id="1054" name="Google Shape;1054;p131"/>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055" name="Google Shape;1055;p131"/>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31"/>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MERCI, TRACEY!</a:t>
            </a:r>
            <a:endParaRPr sz="4000">
              <a:solidFill>
                <a:srgbClr val="FFFFFF"/>
              </a:solidFill>
              <a:latin typeface="Oswald"/>
              <a:ea typeface="Oswald"/>
              <a:cs typeface="Oswald"/>
              <a:sym typeface="Oswald"/>
            </a:endParaRPr>
          </a:p>
        </p:txBody>
      </p:sp>
      <p:sp>
        <p:nvSpPr>
          <p:cNvPr id="1057" name="Google Shape;1057;p131"/>
          <p:cNvSpPr txBox="1"/>
          <p:nvPr/>
        </p:nvSpPr>
        <p:spPr>
          <a:xfrm>
            <a:off x="448200" y="1852234"/>
            <a:ext cx="8247600" cy="17061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i="1" lang="en" sz="3000">
                <a:solidFill>
                  <a:schemeClr val="dk1"/>
                </a:solidFill>
                <a:latin typeface="Oswald Regular"/>
                <a:ea typeface="Oswald Regular"/>
                <a:cs typeface="Oswald Regular"/>
                <a:sym typeface="Oswald Regular"/>
              </a:rPr>
              <a:t>Connectez avec eux à:</a:t>
            </a:r>
            <a:endParaRPr i="1" sz="30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rPr lang="en" sz="3500">
                <a:solidFill>
                  <a:schemeClr val="dk1"/>
                </a:solidFill>
                <a:latin typeface="Oswald Regular"/>
                <a:ea typeface="Oswald Regular"/>
                <a:cs typeface="Oswald Regular"/>
                <a:sym typeface="Oswald Regular"/>
              </a:rPr>
              <a:t>@traceylauriault</a:t>
            </a:r>
            <a:endParaRPr sz="35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rPr lang="en" sz="3500">
                <a:solidFill>
                  <a:schemeClr val="dk1"/>
                </a:solidFill>
                <a:latin typeface="Oswald Regular"/>
                <a:ea typeface="Oswald Regular"/>
                <a:cs typeface="Oswald Regular"/>
                <a:sym typeface="Oswald Regular"/>
              </a:rPr>
              <a:t>carleton.ca</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t/>
            </a:r>
            <a:endParaRPr sz="3500">
              <a:solidFill>
                <a:schemeClr val="dk1"/>
              </a:solidFill>
              <a:latin typeface="Oswald Regular"/>
              <a:ea typeface="Oswald Regular"/>
              <a:cs typeface="Oswald Regular"/>
              <a:sym typeface="Oswald Regular"/>
            </a:endParaRPr>
          </a:p>
        </p:txBody>
      </p:sp>
      <p:pic>
        <p:nvPicPr>
          <p:cNvPr id="1058" name="Google Shape;1058;p131"/>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059" name="Google Shape;1059;p131"/>
          <p:cNvPicPr preferRelativeResize="0"/>
          <p:nvPr/>
        </p:nvPicPr>
        <p:blipFill>
          <a:blip r:embed="rId5">
            <a:alphaModFix/>
          </a:blip>
          <a:stretch>
            <a:fillRect/>
          </a:stretch>
        </p:blipFill>
        <p:spPr>
          <a:xfrm>
            <a:off x="119125" y="155925"/>
            <a:ext cx="1544081" cy="848700"/>
          </a:xfrm>
          <a:prstGeom prst="rect">
            <a:avLst/>
          </a:prstGeom>
          <a:noFill/>
          <a:ln>
            <a:noFill/>
          </a:ln>
        </p:spPr>
      </p:pic>
      <p:sp>
        <p:nvSpPr>
          <p:cNvPr id="1060" name="Google Shape;1060;p131"/>
          <p:cNvSpPr txBox="1"/>
          <p:nvPr/>
        </p:nvSpPr>
        <p:spPr>
          <a:xfrm>
            <a:off x="6257100" y="4092950"/>
            <a:ext cx="2810700" cy="13875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lang="en" sz="1800">
                <a:solidFill>
                  <a:schemeClr val="dk1"/>
                </a:solidFill>
                <a:latin typeface="Oswald Regular"/>
                <a:ea typeface="Oswald Regular"/>
                <a:cs typeface="Oswald Regular"/>
                <a:sym typeface="Oswald Regular"/>
              </a:rPr>
              <a:t>Joignez-vous à la conversation!</a:t>
            </a:r>
            <a:br>
              <a:rPr lang="en" sz="1800">
                <a:solidFill>
                  <a:schemeClr val="dk1"/>
                </a:solidFill>
                <a:latin typeface="Oswald Regular"/>
                <a:ea typeface="Oswald Regular"/>
                <a:cs typeface="Oswald Regular"/>
                <a:sym typeface="Oswald Regular"/>
              </a:rPr>
            </a:br>
            <a:r>
              <a:rPr lang="en" sz="1800">
                <a:solidFill>
                  <a:schemeClr val="dk1"/>
                </a:solidFill>
                <a:latin typeface="Oswald Regular"/>
                <a:ea typeface="Oswald Regular"/>
                <a:cs typeface="Oswald Regular"/>
                <a:sym typeface="Oswald Regular"/>
              </a:rPr>
              <a:t>	@policommpoli</a:t>
            </a:r>
            <a:br>
              <a:rPr lang="en" sz="1800">
                <a:solidFill>
                  <a:schemeClr val="dk1"/>
                </a:solidFill>
                <a:latin typeface="Oswald Regular"/>
                <a:ea typeface="Oswald Regular"/>
                <a:cs typeface="Oswald Regular"/>
                <a:sym typeface="Oswald Regular"/>
              </a:rPr>
            </a:br>
            <a:r>
              <a:rPr lang="en" sz="1800">
                <a:solidFill>
                  <a:schemeClr val="dk1"/>
                </a:solidFill>
                <a:latin typeface="Oswald Regular"/>
                <a:ea typeface="Oswald Regular"/>
                <a:cs typeface="Oswald Regular"/>
                <a:sym typeface="Oswald Regular"/>
              </a:rPr>
              <a:t>	 #commpoli</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64" name="Shape 1064"/>
        <p:cNvGrpSpPr/>
        <p:nvPr/>
      </p:nvGrpSpPr>
      <p:grpSpPr>
        <a:xfrm>
          <a:off x="0" y="0"/>
          <a:ext cx="0" cy="0"/>
          <a:chOff x="0" y="0"/>
          <a:chExt cx="0" cy="0"/>
        </a:xfrm>
      </p:grpSpPr>
      <p:pic>
        <p:nvPicPr>
          <p:cNvPr id="1065" name="Google Shape;1065;p132"/>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066" name="Google Shape;1066;p132"/>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32"/>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 </a:t>
            </a:r>
            <a:r>
              <a:rPr lang="en" sz="4000">
                <a:solidFill>
                  <a:srgbClr val="FFFFFF"/>
                </a:solidFill>
                <a:latin typeface="Oswald"/>
                <a:ea typeface="Oswald"/>
                <a:cs typeface="Oswald"/>
                <a:sym typeface="Oswald"/>
              </a:rPr>
              <a:t>Andrea Siodmok @andreasiodmok</a:t>
            </a:r>
            <a:endParaRPr sz="4000">
              <a:solidFill>
                <a:srgbClr val="FFFFFF"/>
              </a:solidFill>
              <a:latin typeface="Oswald"/>
              <a:ea typeface="Oswald"/>
              <a:cs typeface="Oswald"/>
              <a:sym typeface="Oswald"/>
            </a:endParaRPr>
          </a:p>
          <a:p>
            <a:pPr indent="0" lvl="0" marL="0" rtl="0" algn="l">
              <a:spcBef>
                <a:spcPts val="0"/>
              </a:spcBef>
              <a:spcAft>
                <a:spcPts val="0"/>
              </a:spcAft>
              <a:buNone/>
            </a:pPr>
            <a:r>
              <a:t/>
            </a:r>
            <a:endParaRPr i="1" sz="1500">
              <a:solidFill>
                <a:srgbClr val="FFFFFF"/>
              </a:solidFill>
              <a:latin typeface="Oswald"/>
              <a:ea typeface="Oswald"/>
              <a:cs typeface="Oswald"/>
              <a:sym typeface="Oswald"/>
            </a:endParaRPr>
          </a:p>
        </p:txBody>
      </p:sp>
      <p:sp>
        <p:nvSpPr>
          <p:cNvPr id="1068" name="Google Shape;1068;p132"/>
          <p:cNvSpPr txBox="1"/>
          <p:nvPr/>
        </p:nvSpPr>
        <p:spPr>
          <a:xfrm>
            <a:off x="367400" y="1421850"/>
            <a:ext cx="8625300" cy="2299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4800">
                <a:latin typeface="Oswald"/>
                <a:ea typeface="Oswald"/>
                <a:cs typeface="Oswald"/>
                <a:sym typeface="Oswald"/>
              </a:rPr>
              <a:t>Politique publique intégrée:</a:t>
            </a:r>
            <a:endParaRPr sz="4800">
              <a:latin typeface="Oswald"/>
              <a:ea typeface="Oswald"/>
              <a:cs typeface="Oswald"/>
              <a:sym typeface="Oswald"/>
            </a:endParaRPr>
          </a:p>
          <a:p>
            <a:pPr indent="0" lvl="0" marL="0" rtl="0" algn="ctr">
              <a:spcBef>
                <a:spcPts val="0"/>
              </a:spcBef>
              <a:spcAft>
                <a:spcPts val="0"/>
              </a:spcAft>
              <a:buNone/>
            </a:pPr>
            <a:r>
              <a:rPr lang="en" sz="4800">
                <a:latin typeface="Oswald"/>
                <a:ea typeface="Oswald"/>
                <a:cs typeface="Oswald"/>
                <a:sym typeface="Oswald"/>
              </a:rPr>
              <a:t>une perspective britannique</a:t>
            </a:r>
            <a:endParaRPr sz="4800">
              <a:latin typeface="Oswald"/>
              <a:ea typeface="Oswald"/>
              <a:cs typeface="Oswald"/>
              <a:sym typeface="Oswald"/>
            </a:endParaRPr>
          </a:p>
          <a:p>
            <a:pPr indent="0" lvl="0" marL="0" rtl="0" algn="ctr">
              <a:spcBef>
                <a:spcPts val="0"/>
              </a:spcBef>
              <a:spcAft>
                <a:spcPts val="0"/>
              </a:spcAft>
              <a:buNone/>
            </a:pPr>
            <a:r>
              <a:t/>
            </a:r>
            <a:endParaRPr sz="3600">
              <a:latin typeface="Oswald"/>
              <a:ea typeface="Oswald"/>
              <a:cs typeface="Oswald"/>
              <a:sym typeface="Oswald"/>
            </a:endParaRPr>
          </a:p>
          <a:p>
            <a:pPr indent="0" lvl="0" marL="0" rtl="0" algn="ctr">
              <a:spcBef>
                <a:spcPts val="0"/>
              </a:spcBef>
              <a:spcAft>
                <a:spcPts val="0"/>
              </a:spcAft>
              <a:buNone/>
            </a:pPr>
            <a:r>
              <a:rPr lang="en" sz="3000">
                <a:latin typeface="Oswald Regular"/>
                <a:ea typeface="Oswald Regular"/>
                <a:cs typeface="Oswald Regular"/>
                <a:sym typeface="Oswald Regular"/>
              </a:rPr>
              <a:t>UK Cabinet Office - Policy Lab &amp; Open Government Team</a:t>
            </a:r>
            <a:endParaRPr sz="3000">
              <a:latin typeface="Oswald Regular"/>
              <a:ea typeface="Oswald Regular"/>
              <a:cs typeface="Oswald Regular"/>
              <a:sym typeface="Oswald Regular"/>
            </a:endParaRPr>
          </a:p>
          <a:p>
            <a:pPr indent="0" lvl="0" marL="0" rtl="0" algn="ctr">
              <a:spcBef>
                <a:spcPts val="0"/>
              </a:spcBef>
              <a:spcAft>
                <a:spcPts val="0"/>
              </a:spcAft>
              <a:buNone/>
            </a:pPr>
            <a:r>
              <a:t/>
            </a:r>
            <a:endParaRPr sz="3000">
              <a:latin typeface="Oswald Regular"/>
              <a:ea typeface="Oswald Regular"/>
              <a:cs typeface="Oswald Regular"/>
              <a:sym typeface="Oswald Regular"/>
            </a:endParaRPr>
          </a:p>
          <a:p>
            <a:pPr indent="0" lvl="0" marL="0" rtl="0" algn="l">
              <a:spcBef>
                <a:spcPts val="0"/>
              </a:spcBef>
              <a:spcAft>
                <a:spcPts val="0"/>
              </a:spcAft>
              <a:buNone/>
            </a:pPr>
            <a:r>
              <a:t/>
            </a:r>
            <a:endParaRPr sz="2500">
              <a:latin typeface="Oswald Regular"/>
              <a:ea typeface="Oswald Regular"/>
              <a:cs typeface="Oswald Regular"/>
              <a:sym typeface="Oswald Regular"/>
            </a:endParaRPr>
          </a:p>
        </p:txBody>
      </p:sp>
      <p:pic>
        <p:nvPicPr>
          <p:cNvPr id="1069" name="Google Shape;1069;p132"/>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070" name="Google Shape;1070;p132"/>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1071" name="Google Shape;1071;p132"/>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5" name="Shape 1075"/>
        <p:cNvGrpSpPr/>
        <p:nvPr/>
      </p:nvGrpSpPr>
      <p:grpSpPr>
        <a:xfrm>
          <a:off x="0" y="0"/>
          <a:ext cx="0" cy="0"/>
          <a:chOff x="0" y="0"/>
          <a:chExt cx="0" cy="0"/>
        </a:xfrm>
      </p:grpSpPr>
      <p:pic>
        <p:nvPicPr>
          <p:cNvPr id="1076" name="Google Shape;1076;p133"/>
          <p:cNvPicPr preferRelativeResize="0"/>
          <p:nvPr/>
        </p:nvPicPr>
        <p:blipFill rotWithShape="1">
          <a:blip r:embed="rId3">
            <a:alphaModFix/>
          </a:blip>
          <a:srcRect b="29134" l="21915" r="7046" t="24243"/>
          <a:stretch/>
        </p:blipFill>
        <p:spPr>
          <a:xfrm>
            <a:off x="-69267" y="2046224"/>
            <a:ext cx="9229336" cy="3403601"/>
          </a:xfrm>
          <a:prstGeom prst="rect">
            <a:avLst/>
          </a:prstGeom>
          <a:noFill/>
          <a:ln>
            <a:noFill/>
          </a:ln>
        </p:spPr>
      </p:pic>
      <p:sp>
        <p:nvSpPr>
          <p:cNvPr id="1077" name="Google Shape;1077;p133"/>
          <p:cNvSpPr/>
          <p:nvPr/>
        </p:nvSpPr>
        <p:spPr>
          <a:xfrm>
            <a:off x="-69267" y="0"/>
            <a:ext cx="9213300" cy="5449800"/>
          </a:xfrm>
          <a:prstGeom prst="rect">
            <a:avLst/>
          </a:prstGeom>
          <a:solidFill>
            <a:srgbClr val="00B0D8">
              <a:alpha val="76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33"/>
          <p:cNvSpPr txBox="1"/>
          <p:nvPr/>
        </p:nvSpPr>
        <p:spPr>
          <a:xfrm>
            <a:off x="1162139" y="1253473"/>
            <a:ext cx="6573600" cy="2494500"/>
          </a:xfrm>
          <a:prstGeom prst="rect">
            <a:avLst/>
          </a:prstGeom>
          <a:noFill/>
          <a:ln>
            <a:noFill/>
          </a:ln>
        </p:spPr>
        <p:txBody>
          <a:bodyPr anchorCtr="0" anchor="b" bIns="68550" lIns="68550" spcFirstLastPara="1" rIns="68550" wrap="square" tIns="68550">
            <a:noAutofit/>
          </a:bodyPr>
          <a:lstStyle/>
          <a:p>
            <a:pPr indent="0" lvl="0" marL="0" marR="0" rtl="0" algn="l">
              <a:lnSpc>
                <a:spcPct val="100000"/>
              </a:lnSpc>
              <a:spcBef>
                <a:spcPts val="0"/>
              </a:spcBef>
              <a:spcAft>
                <a:spcPts val="0"/>
              </a:spcAft>
              <a:buNone/>
            </a:pPr>
            <a:r>
              <a:rPr b="1" i="0" lang="en" sz="3600" u="none" cap="none" strike="noStrike">
                <a:solidFill>
                  <a:schemeClr val="lt1"/>
                </a:solidFill>
                <a:latin typeface="Arial"/>
                <a:ea typeface="Arial"/>
                <a:cs typeface="Arial"/>
                <a:sym typeface="Arial"/>
              </a:rPr>
              <a:t>Réaliser un changement dans des environnements de politique complexes </a:t>
            </a:r>
            <a:endParaRPr/>
          </a:p>
          <a:p>
            <a:pPr indent="0" lvl="0" marL="0" marR="0" rtl="0" algn="l">
              <a:lnSpc>
                <a:spcPct val="110000"/>
              </a:lnSpc>
              <a:spcBef>
                <a:spcPts val="0"/>
              </a:spcBef>
              <a:spcAft>
                <a:spcPts val="0"/>
              </a:spcAft>
              <a:buNone/>
            </a:pPr>
            <a:r>
              <a:rPr b="1" i="0" lang="en" sz="2000" u="none" cap="none" strike="noStrike">
                <a:solidFill>
                  <a:schemeClr val="dk1"/>
                </a:solidFill>
                <a:latin typeface="Arial"/>
                <a:ea typeface="Arial"/>
                <a:cs typeface="Arial"/>
                <a:sym typeface="Arial"/>
              </a:rPr>
              <a:t>Étudier la boîte à outils du « gouvernement </a:t>
            </a:r>
            <a:br>
              <a:rPr b="1" i="0" lang="en" sz="2000" u="none" cap="none" strike="noStrike">
                <a:solidFill>
                  <a:schemeClr val="dk1"/>
                </a:solidFill>
                <a:latin typeface="Arial"/>
                <a:ea typeface="Arial"/>
                <a:cs typeface="Arial"/>
                <a:sym typeface="Arial"/>
              </a:rPr>
            </a:br>
            <a:r>
              <a:rPr b="1" i="0" lang="en" sz="2000" u="none" cap="none" strike="noStrike">
                <a:solidFill>
                  <a:schemeClr val="dk1"/>
                </a:solidFill>
                <a:latin typeface="Arial"/>
                <a:ea typeface="Arial"/>
                <a:cs typeface="Arial"/>
                <a:sym typeface="Arial"/>
              </a:rPr>
              <a:t>en tant que système »</a:t>
            </a:r>
            <a:endParaRPr b="1" i="0" sz="20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FFFFFF"/>
              </a:buClr>
              <a:buSzPts val="750"/>
              <a:buFont typeface="Helvetica Neue"/>
              <a:buNone/>
            </a:pPr>
            <a:r>
              <a:t/>
            </a:r>
            <a:endParaRPr b="1" i="0" sz="2000" u="none" cap="none" strike="noStrike">
              <a:solidFill>
                <a:srgbClr val="000000"/>
              </a:solidFill>
              <a:latin typeface="Helvetica Neue"/>
              <a:ea typeface="Helvetica Neue"/>
              <a:cs typeface="Helvetica Neue"/>
              <a:sym typeface="Helvetica Neue"/>
            </a:endParaRPr>
          </a:p>
          <a:p>
            <a:pPr indent="0" lvl="0" marL="0" marR="0" rtl="0" algn="l">
              <a:lnSpc>
                <a:spcPct val="110000"/>
              </a:lnSpc>
              <a:spcBef>
                <a:spcPts val="0"/>
              </a:spcBef>
              <a:spcAft>
                <a:spcPts val="0"/>
              </a:spcAft>
              <a:buClr>
                <a:srgbClr val="FFFFFF"/>
              </a:buClr>
              <a:buSzPts val="750"/>
              <a:buFont typeface="Helvetica Neue"/>
              <a:buNone/>
            </a:pPr>
            <a:r>
              <a:rPr b="0" i="0" lang="en" sz="1800" u="none" cap="none" strike="noStrike">
                <a:solidFill>
                  <a:schemeClr val="lt1"/>
                </a:solidFill>
                <a:latin typeface="Helvetica Neue"/>
                <a:ea typeface="Helvetica Neue"/>
                <a:cs typeface="Helvetica Neue"/>
                <a:sym typeface="Helvetica Neue"/>
              </a:rPr>
              <a:t>Mars 2020</a:t>
            </a:r>
            <a:endParaRPr/>
          </a:p>
          <a:p>
            <a:pPr indent="0" lvl="0" marL="0" marR="0" rtl="0" algn="l">
              <a:lnSpc>
                <a:spcPct val="110000"/>
              </a:lnSpc>
              <a:spcBef>
                <a:spcPts val="0"/>
              </a:spcBef>
              <a:spcAft>
                <a:spcPts val="0"/>
              </a:spcAft>
              <a:buClr>
                <a:srgbClr val="FFFFFF"/>
              </a:buClr>
              <a:buSzPts val="750"/>
              <a:buFont typeface="Helvetica Neue"/>
              <a:buNone/>
            </a:pPr>
            <a:r>
              <a:rPr b="0" i="0" lang="en" sz="1800" u="none" cap="none" strike="noStrike">
                <a:solidFill>
                  <a:schemeClr val="lt1"/>
                </a:solidFill>
                <a:latin typeface="Helvetica Neue"/>
                <a:ea typeface="Helvetica Neue"/>
                <a:cs typeface="Helvetica Neue"/>
                <a:sym typeface="Helvetica Neue"/>
              </a:rPr>
              <a:t>Ottawa</a:t>
            </a:r>
            <a:endParaRPr b="0" i="0" sz="1800" u="none" cap="none" strike="noStrike">
              <a:solidFill>
                <a:schemeClr val="lt1"/>
              </a:solidFill>
              <a:latin typeface="Helvetica Neue"/>
              <a:ea typeface="Helvetica Neue"/>
              <a:cs typeface="Helvetica Neue"/>
              <a:sym typeface="Helvetica Neue"/>
            </a:endParaRPr>
          </a:p>
        </p:txBody>
      </p:sp>
      <p:sp>
        <p:nvSpPr>
          <p:cNvPr id="1079" name="Google Shape;1079;p133"/>
          <p:cNvSpPr txBox="1"/>
          <p:nvPr/>
        </p:nvSpPr>
        <p:spPr>
          <a:xfrm>
            <a:off x="3196796" y="4540775"/>
            <a:ext cx="5541900" cy="523200"/>
          </a:xfrm>
          <a:prstGeom prst="rect">
            <a:avLst/>
          </a:prstGeom>
          <a:solidFill>
            <a:schemeClr val="lt1">
              <a:alpha val="6549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D</a:t>
            </a:r>
            <a:r>
              <a:rPr b="1" baseline="30000" i="0" lang="en" sz="1400" u="none" cap="none" strike="noStrike">
                <a:solidFill>
                  <a:srgbClr val="000000"/>
                </a:solidFill>
                <a:latin typeface="Arial"/>
                <a:ea typeface="Arial"/>
                <a:cs typeface="Arial"/>
                <a:sym typeface="Arial"/>
              </a:rPr>
              <a:t>re</a:t>
            </a:r>
            <a:r>
              <a:rPr b="1" i="0" lang="en" sz="1400" u="none" cap="none" strike="noStrike">
                <a:solidFill>
                  <a:srgbClr val="000000"/>
                </a:solidFill>
                <a:latin typeface="Arial"/>
                <a:ea typeface="Arial"/>
                <a:cs typeface="Arial"/>
                <a:sym typeface="Arial"/>
              </a:rPr>
              <a:t> Andrea Siodmok </a:t>
            </a:r>
            <a:r>
              <a:rPr b="1" i="0" lang="en" sz="1400" u="none" cap="none" strike="noStrike">
                <a:solidFill>
                  <a:schemeClr val="dk1"/>
                </a:solidFill>
                <a:latin typeface="Arial"/>
                <a:ea typeface="Arial"/>
                <a:cs typeface="Arial"/>
                <a:sym typeface="Arial"/>
              </a:rPr>
              <a:t>FRSA</a:t>
            </a:r>
            <a:r>
              <a:rPr b="0" i="0" lang="en" sz="1400" u="none" cap="none" strike="noStrike">
                <a:solidFill>
                  <a:srgbClr val="000000"/>
                </a:solidFill>
                <a:latin typeface="Arial"/>
                <a:ea typeface="Arial"/>
                <a:cs typeface="Arial"/>
                <a:sym typeface="Arial"/>
              </a:rPr>
              <a:t>, Directrice adjointe, </a:t>
            </a:r>
            <a:r>
              <a:rPr b="0" i="0" lang="en" sz="1400" u="none" cap="none" strike="noStrike">
                <a:latin typeface="Arial"/>
                <a:ea typeface="Arial"/>
                <a:cs typeface="Arial"/>
                <a:sym typeface="Arial"/>
              </a:rPr>
              <a:t>Unité de l’innovation en matière de politiques</a:t>
            </a:r>
            <a:endParaRPr b="0" i="0" sz="1400" u="none" cap="none" strike="noStrike">
              <a:latin typeface="Arial"/>
              <a:ea typeface="Arial"/>
              <a:cs typeface="Arial"/>
              <a:sym typeface="Arial"/>
            </a:endParaRPr>
          </a:p>
        </p:txBody>
      </p:sp>
      <p:pic>
        <p:nvPicPr>
          <p:cNvPr id="1080" name="Google Shape;1080;p133"/>
          <p:cNvPicPr preferRelativeResize="0"/>
          <p:nvPr/>
        </p:nvPicPr>
        <p:blipFill rotWithShape="1">
          <a:blip r:embed="rId4">
            <a:alphaModFix/>
          </a:blip>
          <a:srcRect b="0" l="0" r="0" t="0"/>
          <a:stretch/>
        </p:blipFill>
        <p:spPr>
          <a:xfrm>
            <a:off x="7986553" y="320688"/>
            <a:ext cx="827796" cy="73193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4" name="Shape 1084"/>
        <p:cNvGrpSpPr/>
        <p:nvPr/>
      </p:nvGrpSpPr>
      <p:grpSpPr>
        <a:xfrm>
          <a:off x="0" y="0"/>
          <a:ext cx="0" cy="0"/>
          <a:chOff x="0" y="0"/>
          <a:chExt cx="0" cy="0"/>
        </a:xfrm>
      </p:grpSpPr>
      <p:pic>
        <p:nvPicPr>
          <p:cNvPr id="1085" name="Google Shape;1085;p134"/>
          <p:cNvPicPr preferRelativeResize="0"/>
          <p:nvPr/>
        </p:nvPicPr>
        <p:blipFill>
          <a:blip r:embed="rId3">
            <a:alphaModFix/>
          </a:blip>
          <a:stretch>
            <a:fillRect/>
          </a:stretch>
        </p:blipFill>
        <p:spPr>
          <a:xfrm>
            <a:off x="152400" y="152400"/>
            <a:ext cx="8873112" cy="499110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0" name="Shape 1090"/>
        <p:cNvGrpSpPr/>
        <p:nvPr/>
      </p:nvGrpSpPr>
      <p:grpSpPr>
        <a:xfrm>
          <a:off x="0" y="0"/>
          <a:ext cx="0" cy="0"/>
          <a:chOff x="0" y="0"/>
          <a:chExt cx="0" cy="0"/>
        </a:xfrm>
      </p:grpSpPr>
      <p:sp>
        <p:nvSpPr>
          <p:cNvPr id="1091" name="Google Shape;1091;p135"/>
          <p:cNvSpPr txBox="1"/>
          <p:nvPr/>
        </p:nvSpPr>
        <p:spPr>
          <a:xfrm>
            <a:off x="385550" y="582450"/>
            <a:ext cx="6675600" cy="4059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3000" u="none" cap="none" strike="noStrike">
                <a:solidFill>
                  <a:schemeClr val="dk1"/>
                </a:solidFill>
                <a:latin typeface="Arial"/>
                <a:ea typeface="Arial"/>
                <a:cs typeface="Arial"/>
                <a:sym typeface="Arial"/>
              </a:rPr>
              <a:t>Nous croyons en la création de meilleures politiques</a:t>
            </a:r>
            <a:endParaRPr b="0" i="1" sz="240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None/>
            </a:pPr>
            <a:r>
              <a:t/>
            </a:r>
            <a:endParaRPr b="0" i="1" sz="1800" u="none" cap="none" strike="noStrike">
              <a:solidFill>
                <a:srgbClr val="0B0C0C"/>
              </a:solidFill>
              <a:highlight>
                <a:srgbClr val="FFFFFF"/>
              </a:highlight>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b="0" i="0" lang="en" sz="1800" u="none" cap="none" strike="noStrike">
                <a:solidFill>
                  <a:srgbClr val="0B0C0C"/>
                </a:solidFill>
                <a:latin typeface="Helvetica Neue"/>
                <a:ea typeface="Helvetica Neue"/>
                <a:cs typeface="Helvetica Neue"/>
                <a:sym typeface="Helvetica Neue"/>
              </a:rPr>
              <a:t>En tant que fonctionnaires, nous servons le gouvernement, quelle que soit sa couleur politique, au mieux de nos capacités et d’une manière qui préserve l’impartialité politique, quelles que soient nos opinions et croyances politiques personnelles</a:t>
            </a:r>
            <a:r>
              <a:rPr b="0" i="0" lang="en" sz="1800" u="none" cap="none" strike="noStrike">
                <a:solidFill>
                  <a:srgbClr val="0B0C0C"/>
                </a:solidFill>
                <a:highlight>
                  <a:srgbClr val="FFFFFF"/>
                </a:highlight>
                <a:latin typeface="Helvetica Neue"/>
                <a:ea typeface="Helvetica Neue"/>
                <a:cs typeface="Helvetica Neue"/>
                <a:sym typeface="Helvetica Neue"/>
              </a:rPr>
              <a:t>.</a:t>
            </a:r>
            <a:r>
              <a:rPr b="0" i="0" lang="en" sz="1800" u="none" cap="none" strike="noStrike">
                <a:solidFill>
                  <a:srgbClr val="0B0C0C"/>
                </a:solidFill>
                <a:latin typeface="Helvetica Neue"/>
                <a:ea typeface="Helvetica Neue"/>
                <a:cs typeface="Helvetica Neue"/>
                <a:sym typeface="Helvetica Neue"/>
              </a:rPr>
              <a:t> </a:t>
            </a:r>
            <a:r>
              <a:rPr b="1" i="0" lang="en" sz="1800" u="none" cap="none" strike="noStrike">
                <a:solidFill>
                  <a:srgbClr val="FFFFFF"/>
                </a:solidFill>
                <a:highlight>
                  <a:srgbClr val="000000"/>
                </a:highlight>
                <a:latin typeface="Arial"/>
                <a:ea typeface="Arial"/>
                <a:cs typeface="Arial"/>
                <a:sym typeface="Arial"/>
              </a:rPr>
              <a:t>Chez Policy Lab, nous pensons que les politiques gouvernementales futures devraient être élaborées de manière ouverte et inclusive avec empathie et être éclairées par les besoins présents et futurs</a:t>
            </a:r>
            <a:r>
              <a:rPr b="0" i="0" lang="en" sz="1800" u="none" cap="none" strike="noStrike">
                <a:solidFill>
                  <a:srgbClr val="0B0C0C"/>
                </a:solidFill>
                <a:highlight>
                  <a:srgbClr val="FFFFFF"/>
                </a:highlight>
                <a:latin typeface="Helvetica Neue"/>
                <a:ea typeface="Helvetica Neue"/>
                <a:cs typeface="Helvetica Neue"/>
                <a:sym typeface="Helvetica Neue"/>
              </a:rPr>
              <a:t>.</a:t>
            </a:r>
            <a:endParaRPr b="1" i="0" sz="1800" u="none" cap="none" strike="noStrike">
              <a:solidFill>
                <a:srgbClr val="FFFFFF"/>
              </a:solidFill>
              <a:highlight>
                <a:srgbClr val="000000"/>
              </a:highlight>
              <a:latin typeface="Helvetica Neue"/>
              <a:ea typeface="Helvetica Neue"/>
              <a:cs typeface="Helvetica Neue"/>
              <a:sym typeface="Helvetica Neue"/>
            </a:endParaRPr>
          </a:p>
        </p:txBody>
      </p:sp>
      <p:pic>
        <p:nvPicPr>
          <p:cNvPr id="1092" name="Google Shape;1092;p135"/>
          <p:cNvPicPr preferRelativeResize="0"/>
          <p:nvPr/>
        </p:nvPicPr>
        <p:blipFill rotWithShape="1">
          <a:blip r:embed="rId3">
            <a:alphaModFix/>
          </a:blip>
          <a:srcRect b="0" l="0" r="0" t="0"/>
          <a:stretch/>
        </p:blipFill>
        <p:spPr>
          <a:xfrm>
            <a:off x="8140050" y="4229550"/>
            <a:ext cx="885525" cy="78487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6" name="Shape 1096"/>
        <p:cNvGrpSpPr/>
        <p:nvPr/>
      </p:nvGrpSpPr>
      <p:grpSpPr>
        <a:xfrm>
          <a:off x="0" y="0"/>
          <a:ext cx="0" cy="0"/>
          <a:chOff x="0" y="0"/>
          <a:chExt cx="0" cy="0"/>
        </a:xfrm>
      </p:grpSpPr>
      <p:sp>
        <p:nvSpPr>
          <p:cNvPr id="1097" name="Google Shape;1097;p13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a:p>
        </p:txBody>
      </p:sp>
      <p:sp>
        <p:nvSpPr>
          <p:cNvPr id="1098" name="Google Shape;1098;p13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342900" lvl="0" marL="457200" rtl="0" algn="ctr">
              <a:lnSpc>
                <a:spcPct val="100000"/>
              </a:lnSpc>
              <a:spcBef>
                <a:spcPts val="0"/>
              </a:spcBef>
              <a:spcAft>
                <a:spcPts val="0"/>
              </a:spcAft>
              <a:buSzPts val="2800"/>
              <a:buNone/>
            </a:pPr>
            <a:r>
              <a:t/>
            </a:r>
            <a:endParaRPr/>
          </a:p>
        </p:txBody>
      </p:sp>
      <p:sp>
        <p:nvSpPr>
          <p:cNvPr id="1099" name="Google Shape;1099;p1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00" name="Google Shape;1100;p136"/>
          <p:cNvPicPr preferRelativeResize="0"/>
          <p:nvPr/>
        </p:nvPicPr>
        <p:blipFill rotWithShape="1">
          <a:blip r:embed="rId3">
            <a:alphaModFix/>
          </a:blip>
          <a:srcRect b="0" l="0" r="0" t="43467"/>
          <a:stretch/>
        </p:blipFill>
        <p:spPr>
          <a:xfrm>
            <a:off x="0" y="0"/>
            <a:ext cx="9144000" cy="5169194"/>
          </a:xfrm>
          <a:prstGeom prst="rect">
            <a:avLst/>
          </a:prstGeom>
          <a:noFill/>
          <a:ln>
            <a:noFill/>
          </a:ln>
        </p:spPr>
      </p:pic>
      <p:pic>
        <p:nvPicPr>
          <p:cNvPr id="1101" name="Google Shape;1101;p136"/>
          <p:cNvPicPr preferRelativeResize="0"/>
          <p:nvPr/>
        </p:nvPicPr>
        <p:blipFill rotWithShape="1">
          <a:blip r:embed="rId4">
            <a:alphaModFix/>
          </a:blip>
          <a:srcRect b="0" l="0" r="0" t="0"/>
          <a:stretch/>
        </p:blipFill>
        <p:spPr>
          <a:xfrm>
            <a:off x="8316500" y="166525"/>
            <a:ext cx="664200" cy="5886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5" name="Shape 1105"/>
        <p:cNvGrpSpPr/>
        <p:nvPr/>
      </p:nvGrpSpPr>
      <p:grpSpPr>
        <a:xfrm>
          <a:off x="0" y="0"/>
          <a:ext cx="0" cy="0"/>
          <a:chOff x="0" y="0"/>
          <a:chExt cx="0" cy="0"/>
        </a:xfrm>
      </p:grpSpPr>
      <p:pic>
        <p:nvPicPr>
          <p:cNvPr id="1106" name="Google Shape;1106;p137"/>
          <p:cNvPicPr preferRelativeResize="0"/>
          <p:nvPr/>
        </p:nvPicPr>
        <p:blipFill rotWithShape="1">
          <a:blip r:embed="rId3">
            <a:alphaModFix/>
          </a:blip>
          <a:srcRect b="0" l="0" r="0" t="0"/>
          <a:stretch/>
        </p:blipFill>
        <p:spPr>
          <a:xfrm>
            <a:off x="0" y="828294"/>
            <a:ext cx="9144000" cy="3048000"/>
          </a:xfrm>
          <a:prstGeom prst="rect">
            <a:avLst/>
          </a:prstGeom>
          <a:noFill/>
          <a:ln>
            <a:noFill/>
          </a:ln>
        </p:spPr>
      </p:pic>
      <p:sp>
        <p:nvSpPr>
          <p:cNvPr id="1107" name="Google Shape;1107;p137"/>
          <p:cNvSpPr txBox="1"/>
          <p:nvPr/>
        </p:nvSpPr>
        <p:spPr>
          <a:xfrm>
            <a:off x="2962000" y="2645094"/>
            <a:ext cx="11505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Kyna</a:t>
            </a:r>
            <a:r>
              <a:rPr b="0" i="0" lang="en" sz="1200" u="none" cap="none" strike="noStrike">
                <a:solidFill>
                  <a:srgbClr val="000000"/>
                </a:solidFill>
                <a:latin typeface="Helvetica Neue Light"/>
                <a:ea typeface="Helvetica Neue Light"/>
                <a:cs typeface="Helvetica Neue Light"/>
                <a:sym typeface="Helvetica Neue Light"/>
              </a:rPr>
              <a:t>, vidéo-</a:t>
            </a:r>
            <a:br>
              <a:rPr b="0" i="0" lang="en" sz="1200" u="none" cap="none" strike="noStrike">
                <a:solidFill>
                  <a:srgbClr val="000000"/>
                </a:solidFill>
                <a:latin typeface="Helvetica Neue Light"/>
                <a:ea typeface="Helvetica Neue Light"/>
                <a:cs typeface="Helvetica Neue Light"/>
                <a:sym typeface="Helvetica Neue Light"/>
              </a:rPr>
            </a:br>
            <a:r>
              <a:rPr b="0" i="0" lang="en" sz="1200" u="none" cap="none" strike="noStrike">
                <a:solidFill>
                  <a:srgbClr val="000000"/>
                </a:solidFill>
                <a:latin typeface="Helvetica Neue Light"/>
                <a:ea typeface="Helvetica Neue Light"/>
                <a:cs typeface="Helvetica Neue Light"/>
                <a:sym typeface="Helvetica Neue Light"/>
              </a:rPr>
              <a:t>ethnographe</a:t>
            </a:r>
            <a:endParaRPr b="0" i="0" sz="1200" u="none" cap="none" strike="noStrike">
              <a:solidFill>
                <a:srgbClr val="000000"/>
              </a:solidFill>
              <a:latin typeface="Helvetica Neue Light"/>
              <a:ea typeface="Helvetica Neue Light"/>
              <a:cs typeface="Helvetica Neue Light"/>
              <a:sym typeface="Helvetica Neue Light"/>
            </a:endParaRPr>
          </a:p>
        </p:txBody>
      </p:sp>
      <p:sp>
        <p:nvSpPr>
          <p:cNvPr id="1108" name="Google Shape;1108;p137"/>
          <p:cNvSpPr txBox="1"/>
          <p:nvPr/>
        </p:nvSpPr>
        <p:spPr>
          <a:xfrm>
            <a:off x="5760700" y="2954769"/>
            <a:ext cx="15672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Solene</a:t>
            </a:r>
            <a:r>
              <a:rPr b="0" i="0" lang="en" sz="1200" u="none" cap="none" strike="noStrike">
                <a:solidFill>
                  <a:srgbClr val="000000"/>
                </a:solidFill>
                <a:latin typeface="Helvetica Neue Light"/>
                <a:ea typeface="Helvetica Neue Light"/>
                <a:cs typeface="Helvetica Neue Light"/>
                <a:sym typeface="Helvetica Neue Light"/>
              </a:rPr>
              <a:t>, ethnomusicologue</a:t>
            </a:r>
            <a:endParaRPr/>
          </a:p>
        </p:txBody>
      </p:sp>
      <p:sp>
        <p:nvSpPr>
          <p:cNvPr id="1109" name="Google Shape;1109;p137"/>
          <p:cNvSpPr txBox="1"/>
          <p:nvPr/>
        </p:nvSpPr>
        <p:spPr>
          <a:xfrm>
            <a:off x="7654587" y="4070919"/>
            <a:ext cx="11505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Vasant</a:t>
            </a:r>
            <a:r>
              <a:rPr b="0" i="0" lang="en" sz="1200" u="none" cap="none" strike="noStrike">
                <a:solidFill>
                  <a:srgbClr val="000000"/>
                </a:solidFill>
                <a:latin typeface="Helvetica Neue Light"/>
                <a:ea typeface="Helvetica Neue Light"/>
                <a:cs typeface="Helvetica Neue Light"/>
                <a:sym typeface="Helvetica Neue Light"/>
              </a:rPr>
              <a:t>, chef du laboratoire</a:t>
            </a:r>
            <a:endParaRPr/>
          </a:p>
        </p:txBody>
      </p:sp>
      <p:sp>
        <p:nvSpPr>
          <p:cNvPr id="1110" name="Google Shape;1110;p137"/>
          <p:cNvSpPr txBox="1"/>
          <p:nvPr/>
        </p:nvSpPr>
        <p:spPr>
          <a:xfrm>
            <a:off x="66050" y="2645094"/>
            <a:ext cx="1414500" cy="4341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Gina</a:t>
            </a:r>
            <a:r>
              <a:rPr b="0" i="0" lang="en" sz="1200" u="none" cap="none" strike="noStrike">
                <a:solidFill>
                  <a:srgbClr val="000000"/>
                </a:solidFill>
                <a:latin typeface="Helvetica Neue Light"/>
                <a:ea typeface="Helvetica Neue Light"/>
                <a:cs typeface="Helvetica Neue Light"/>
                <a:sym typeface="Helvetica Neue Light"/>
              </a:rPr>
              <a:t>, SKYrooms</a:t>
            </a:r>
            <a:endParaRPr b="0" i="0" sz="1200" u="none" cap="none" strike="noStrike">
              <a:solidFill>
                <a:srgbClr val="000000"/>
              </a:solidFill>
              <a:latin typeface="Helvetica Neue Light"/>
              <a:ea typeface="Helvetica Neue Light"/>
              <a:cs typeface="Helvetica Neue Light"/>
              <a:sym typeface="Helvetica Neue Light"/>
            </a:endParaRPr>
          </a:p>
        </p:txBody>
      </p:sp>
      <p:sp>
        <p:nvSpPr>
          <p:cNvPr id="1111" name="Google Shape;1111;p137"/>
          <p:cNvSpPr txBox="1"/>
          <p:nvPr/>
        </p:nvSpPr>
        <p:spPr>
          <a:xfrm>
            <a:off x="1328625" y="556644"/>
            <a:ext cx="14145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Camilla</a:t>
            </a:r>
            <a:r>
              <a:rPr b="0" i="0" lang="en" sz="1200" u="none" cap="none" strike="noStrike">
                <a:solidFill>
                  <a:srgbClr val="000000"/>
                </a:solidFill>
                <a:latin typeface="Helvetica Neue Light"/>
                <a:ea typeface="Helvetica Neue Light"/>
                <a:cs typeface="Helvetica Neue Light"/>
                <a:sym typeface="Helvetica Neue Light"/>
              </a:rPr>
              <a:t>, conceptrice stratégique</a:t>
            </a:r>
            <a:endParaRPr/>
          </a:p>
        </p:txBody>
      </p:sp>
      <p:sp>
        <p:nvSpPr>
          <p:cNvPr id="1112" name="Google Shape;1112;p137"/>
          <p:cNvSpPr txBox="1"/>
          <p:nvPr/>
        </p:nvSpPr>
        <p:spPr>
          <a:xfrm>
            <a:off x="5510800" y="3984219"/>
            <a:ext cx="1914300" cy="7953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Andrea</a:t>
            </a:r>
            <a:r>
              <a:rPr b="0" i="0" lang="en" sz="1200" u="none" cap="none" strike="noStrike">
                <a:solidFill>
                  <a:srgbClr val="000000"/>
                </a:solidFill>
                <a:latin typeface="Helvetica Neue Light"/>
                <a:ea typeface="Helvetica Neue Light"/>
                <a:cs typeface="Helvetica Neue Light"/>
                <a:sym typeface="Helvetica Neue Light"/>
              </a:rPr>
              <a:t>, directrice adj.</a:t>
            </a:r>
            <a:br>
              <a:rPr b="0" i="0" lang="en" sz="1200" u="none" cap="none" strike="noStrike">
                <a:solidFill>
                  <a:srgbClr val="000000"/>
                </a:solidFill>
                <a:latin typeface="Helvetica Neue Light"/>
                <a:ea typeface="Helvetica Neue Light"/>
                <a:cs typeface="Helvetica Neue Light"/>
                <a:sym typeface="Helvetica Neue Light"/>
              </a:rPr>
            </a:br>
            <a:r>
              <a:rPr b="0" i="0" lang="en" sz="1100" u="none" cap="none" strike="noStrike">
                <a:solidFill>
                  <a:srgbClr val="000000"/>
                </a:solidFill>
                <a:latin typeface="Helvetica Neue Light"/>
                <a:ea typeface="Helvetica Neue Light"/>
                <a:cs typeface="Helvetica Neue Light"/>
                <a:sym typeface="Helvetica Neue Light"/>
              </a:rPr>
              <a:t>(Lab, SKYrooms et Équipe de l’innovation ouverte)</a:t>
            </a:r>
            <a:endParaRPr/>
          </a:p>
        </p:txBody>
      </p:sp>
      <p:sp>
        <p:nvSpPr>
          <p:cNvPr id="1113" name="Google Shape;1113;p137"/>
          <p:cNvSpPr txBox="1"/>
          <p:nvPr/>
        </p:nvSpPr>
        <p:spPr>
          <a:xfrm>
            <a:off x="1692450" y="4070919"/>
            <a:ext cx="19143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Vanessa</a:t>
            </a:r>
            <a:r>
              <a:rPr b="0" i="0" lang="en" sz="1200" u="none" cap="none" strike="noStrike">
                <a:solidFill>
                  <a:srgbClr val="000000"/>
                </a:solidFill>
                <a:latin typeface="Helvetica Neue Light"/>
                <a:ea typeface="Helvetica Neue Light"/>
                <a:cs typeface="Helvetica Neue Light"/>
                <a:sym typeface="Helvetica Neue Light"/>
              </a:rPr>
              <a:t>, culture visuelle et ethnographie</a:t>
            </a:r>
            <a:endParaRPr/>
          </a:p>
        </p:txBody>
      </p:sp>
      <p:sp>
        <p:nvSpPr>
          <p:cNvPr id="1114" name="Google Shape;1114;p137"/>
          <p:cNvSpPr txBox="1"/>
          <p:nvPr/>
        </p:nvSpPr>
        <p:spPr>
          <a:xfrm>
            <a:off x="3724313" y="4147944"/>
            <a:ext cx="15570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Nina</a:t>
            </a:r>
            <a:r>
              <a:rPr b="0" i="0" lang="en" sz="1200" u="none" cap="none" strike="noStrike">
                <a:solidFill>
                  <a:srgbClr val="000000"/>
                </a:solidFill>
                <a:latin typeface="Helvetica Neue Light"/>
                <a:ea typeface="Helvetica Neue Light"/>
                <a:cs typeface="Helvetica Neue Light"/>
                <a:sym typeface="Helvetica Neue Light"/>
              </a:rPr>
              <a:t>, conception spéculative</a:t>
            </a:r>
            <a:endParaRPr b="0" i="0" sz="600" u="none" cap="none" strike="noStrike">
              <a:solidFill>
                <a:srgbClr val="000000"/>
              </a:solidFill>
              <a:latin typeface="Helvetica Neue Light"/>
              <a:ea typeface="Helvetica Neue Light"/>
              <a:cs typeface="Helvetica Neue Light"/>
              <a:sym typeface="Helvetica Neue Light"/>
            </a:endParaRPr>
          </a:p>
        </p:txBody>
      </p:sp>
      <p:sp>
        <p:nvSpPr>
          <p:cNvPr id="1115" name="Google Shape;1115;p137"/>
          <p:cNvSpPr txBox="1"/>
          <p:nvPr/>
        </p:nvSpPr>
        <p:spPr>
          <a:xfrm>
            <a:off x="7724375" y="2226482"/>
            <a:ext cx="12000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Sanjan</a:t>
            </a:r>
            <a:r>
              <a:rPr b="0" i="0" lang="en" sz="1200" u="none" cap="none" strike="noStrike">
                <a:solidFill>
                  <a:srgbClr val="000000"/>
                </a:solidFill>
                <a:latin typeface="Helvetica Neue Light"/>
                <a:ea typeface="Helvetica Neue Light"/>
                <a:cs typeface="Helvetica Neue Light"/>
                <a:sym typeface="Helvetica Neue Light"/>
              </a:rPr>
              <a:t>, </a:t>
            </a:r>
            <a:r>
              <a:rPr b="0" i="0" lang="en" sz="1200" u="none" cap="none" strike="noStrike">
                <a:latin typeface="Helvetica Neue Light"/>
                <a:ea typeface="Helvetica Neue Light"/>
                <a:cs typeface="Helvetica Neue Light"/>
                <a:sym typeface="Helvetica Neue Light"/>
              </a:rPr>
              <a:t>PP&amp;E</a:t>
            </a:r>
            <a:r>
              <a:rPr b="0" i="0" lang="en" sz="1200" u="none" cap="none" strike="noStrike">
                <a:solidFill>
                  <a:srgbClr val="000000"/>
                </a:solidFill>
                <a:latin typeface="Helvetica Neue Light"/>
                <a:ea typeface="Helvetica Neue Light"/>
                <a:cs typeface="Helvetica Neue Light"/>
                <a:sym typeface="Helvetica Neue Light"/>
              </a:rPr>
              <a:t> et conception</a:t>
            </a:r>
            <a:endParaRPr b="0" i="0" sz="1200" u="none" cap="none" strike="noStrike">
              <a:solidFill>
                <a:srgbClr val="000000"/>
              </a:solidFill>
              <a:latin typeface="Helvetica Neue Light"/>
              <a:ea typeface="Helvetica Neue Light"/>
              <a:cs typeface="Helvetica Neue Light"/>
              <a:sym typeface="Helvetica Neue Light"/>
            </a:endParaRPr>
          </a:p>
        </p:txBody>
      </p:sp>
      <p:sp>
        <p:nvSpPr>
          <p:cNvPr id="1116" name="Google Shape;1116;p137"/>
          <p:cNvSpPr txBox="1"/>
          <p:nvPr/>
        </p:nvSpPr>
        <p:spPr>
          <a:xfrm>
            <a:off x="4218788" y="3266994"/>
            <a:ext cx="14391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Pauline</a:t>
            </a:r>
            <a:r>
              <a:rPr b="0" i="0" lang="en" sz="1200" u="none" cap="none" strike="noStrike">
                <a:solidFill>
                  <a:srgbClr val="000000"/>
                </a:solidFill>
                <a:latin typeface="Helvetica Neue Light"/>
                <a:ea typeface="Helvetica Neue Light"/>
                <a:cs typeface="Helvetica Neue Light"/>
                <a:sym typeface="Helvetica Neue Light"/>
              </a:rPr>
              <a:t>, gestionnaire de recherche</a:t>
            </a:r>
            <a:endParaRPr/>
          </a:p>
        </p:txBody>
      </p:sp>
      <p:sp>
        <p:nvSpPr>
          <p:cNvPr id="1117" name="Google Shape;1117;p137"/>
          <p:cNvSpPr txBox="1"/>
          <p:nvPr/>
        </p:nvSpPr>
        <p:spPr>
          <a:xfrm>
            <a:off x="6562000" y="206394"/>
            <a:ext cx="13695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Stephen</a:t>
            </a:r>
            <a:r>
              <a:rPr b="0" i="0" lang="en" sz="1200" u="none" cap="none" strike="noStrike">
                <a:solidFill>
                  <a:srgbClr val="000000"/>
                </a:solidFill>
                <a:latin typeface="Helvetica Neue Light"/>
                <a:ea typeface="Helvetica Neue Light"/>
                <a:cs typeface="Helvetica Neue Light"/>
                <a:sym typeface="Helvetica Neue Light"/>
              </a:rPr>
              <a:t>, art, science, politique</a:t>
            </a:r>
            <a:endParaRPr/>
          </a:p>
        </p:txBody>
      </p:sp>
      <p:sp>
        <p:nvSpPr>
          <p:cNvPr id="1118" name="Google Shape;1118;p137"/>
          <p:cNvSpPr txBox="1"/>
          <p:nvPr/>
        </p:nvSpPr>
        <p:spPr>
          <a:xfrm>
            <a:off x="2962000" y="499319"/>
            <a:ext cx="14145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Rachel</a:t>
            </a:r>
            <a:r>
              <a:rPr b="0" i="0" lang="en" sz="1200" u="none" cap="none" strike="noStrike">
                <a:solidFill>
                  <a:srgbClr val="000000"/>
                </a:solidFill>
                <a:latin typeface="Helvetica Neue Light"/>
                <a:ea typeface="Helvetica Neue Light"/>
                <a:cs typeface="Helvetica Neue Light"/>
                <a:sym typeface="Helvetica Neue Light"/>
              </a:rPr>
              <a:t>, anthropologie</a:t>
            </a:r>
            <a:endParaRPr b="0" i="0" sz="1200" u="none" cap="none" strike="noStrike">
              <a:solidFill>
                <a:srgbClr val="000000"/>
              </a:solidFill>
              <a:latin typeface="Helvetica Neue Light"/>
              <a:ea typeface="Helvetica Neue Light"/>
              <a:cs typeface="Helvetica Neue Light"/>
              <a:sym typeface="Helvetica Neue Light"/>
            </a:endParaRPr>
          </a:p>
        </p:txBody>
      </p:sp>
      <p:sp>
        <p:nvSpPr>
          <p:cNvPr id="1119" name="Google Shape;1119;p137"/>
          <p:cNvSpPr txBox="1"/>
          <p:nvPr/>
        </p:nvSpPr>
        <p:spPr>
          <a:xfrm>
            <a:off x="111500" y="4070919"/>
            <a:ext cx="1476000" cy="6219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Annie</a:t>
            </a:r>
            <a:r>
              <a:rPr b="0" i="0" lang="en" sz="1200" u="none" cap="none" strike="noStrike">
                <a:solidFill>
                  <a:srgbClr val="000000"/>
                </a:solidFill>
                <a:latin typeface="Helvetica Neue Light"/>
                <a:ea typeface="Helvetica Neue Light"/>
                <a:cs typeface="Helvetica Neue Light"/>
                <a:sym typeface="Helvetica Neue Light"/>
              </a:rPr>
              <a:t>, politique étrangère</a:t>
            </a:r>
            <a:endParaRPr b="0" i="0" sz="1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8" name="Shape 228"/>
        <p:cNvGrpSpPr/>
        <p:nvPr/>
      </p:nvGrpSpPr>
      <p:grpSpPr>
        <a:xfrm>
          <a:off x="0" y="0"/>
          <a:ext cx="0" cy="0"/>
          <a:chOff x="0" y="0"/>
          <a:chExt cx="0" cy="0"/>
        </a:xfrm>
      </p:grpSpPr>
      <p:pic>
        <p:nvPicPr>
          <p:cNvPr id="229" name="Google Shape;229;p39"/>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230" name="Google Shape;230;p39"/>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9"/>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Tirer le meilleur parti de votre journée</a:t>
            </a:r>
            <a:endParaRPr sz="4000">
              <a:solidFill>
                <a:srgbClr val="FFFFFF"/>
              </a:solidFill>
              <a:latin typeface="Oswald"/>
              <a:ea typeface="Oswald"/>
              <a:cs typeface="Oswald"/>
              <a:sym typeface="Oswald"/>
            </a:endParaRPr>
          </a:p>
        </p:txBody>
      </p:sp>
      <p:pic>
        <p:nvPicPr>
          <p:cNvPr id="232" name="Google Shape;232;p39"/>
          <p:cNvPicPr preferRelativeResize="0"/>
          <p:nvPr/>
        </p:nvPicPr>
        <p:blipFill>
          <a:blip r:embed="rId4">
            <a:alphaModFix/>
          </a:blip>
          <a:stretch>
            <a:fillRect/>
          </a:stretch>
        </p:blipFill>
        <p:spPr>
          <a:xfrm>
            <a:off x="1919188" y="1247650"/>
            <a:ext cx="5305625" cy="3734249"/>
          </a:xfrm>
          <a:prstGeom prst="rect">
            <a:avLst/>
          </a:prstGeom>
          <a:noFill/>
          <a:ln>
            <a:noFill/>
          </a:ln>
        </p:spPr>
      </p:pic>
      <p:pic>
        <p:nvPicPr>
          <p:cNvPr id="233" name="Google Shape;233;p39"/>
          <p:cNvPicPr preferRelativeResize="0"/>
          <p:nvPr/>
        </p:nvPicPr>
        <p:blipFill>
          <a:blip r:embed="rId5">
            <a:alphaModFix/>
          </a:blip>
          <a:stretch>
            <a:fillRect/>
          </a:stretch>
        </p:blipFill>
        <p:spPr>
          <a:xfrm>
            <a:off x="42925" y="155925"/>
            <a:ext cx="1544081" cy="8487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4" name="Shape 1124"/>
        <p:cNvGrpSpPr/>
        <p:nvPr/>
      </p:nvGrpSpPr>
      <p:grpSpPr>
        <a:xfrm>
          <a:off x="0" y="0"/>
          <a:ext cx="0" cy="0"/>
          <a:chOff x="0" y="0"/>
          <a:chExt cx="0" cy="0"/>
        </a:xfrm>
      </p:grpSpPr>
      <p:pic>
        <p:nvPicPr>
          <p:cNvPr id="1125" name="Google Shape;1125;p138"/>
          <p:cNvPicPr preferRelativeResize="0"/>
          <p:nvPr/>
        </p:nvPicPr>
        <p:blipFill rotWithShape="1">
          <a:blip r:embed="rId3">
            <a:alphaModFix/>
          </a:blip>
          <a:srcRect b="6833" l="4461" r="0" t="13057"/>
          <a:stretch/>
        </p:blipFill>
        <p:spPr>
          <a:xfrm flipH="1">
            <a:off x="-46973" y="0"/>
            <a:ext cx="9200394" cy="514349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9" name="Shape 1129"/>
        <p:cNvGrpSpPr/>
        <p:nvPr/>
      </p:nvGrpSpPr>
      <p:grpSpPr>
        <a:xfrm>
          <a:off x="0" y="0"/>
          <a:ext cx="0" cy="0"/>
          <a:chOff x="0" y="0"/>
          <a:chExt cx="0" cy="0"/>
        </a:xfrm>
      </p:grpSpPr>
      <p:pic>
        <p:nvPicPr>
          <p:cNvPr descr="research pic 2.jpg" id="1130" name="Google Shape;1130;p139"/>
          <p:cNvPicPr preferRelativeResize="0"/>
          <p:nvPr/>
        </p:nvPicPr>
        <p:blipFill rotWithShape="1">
          <a:blip r:embed="rId3">
            <a:alphaModFix/>
          </a:blip>
          <a:srcRect b="0" l="0" r="0" t="0"/>
          <a:stretch/>
        </p:blipFill>
        <p:spPr>
          <a:xfrm>
            <a:off x="0" y="-1664325"/>
            <a:ext cx="9144000" cy="68078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134" name="Shape 1134"/>
        <p:cNvGrpSpPr/>
        <p:nvPr/>
      </p:nvGrpSpPr>
      <p:grpSpPr>
        <a:xfrm>
          <a:off x="0" y="0"/>
          <a:ext cx="0" cy="0"/>
          <a:chOff x="0" y="0"/>
          <a:chExt cx="0" cy="0"/>
        </a:xfrm>
      </p:grpSpPr>
      <p:sp>
        <p:nvSpPr>
          <p:cNvPr id="1135" name="Google Shape;1135;p140"/>
          <p:cNvSpPr/>
          <p:nvPr/>
        </p:nvSpPr>
        <p:spPr>
          <a:xfrm>
            <a:off x="704088" y="1677531"/>
            <a:ext cx="7937100" cy="3115800"/>
          </a:xfrm>
          <a:custGeom>
            <a:rect b="b" l="l" r="r" t="t"/>
            <a:pathLst>
              <a:path extrusionOk="0" h="120000" w="120000">
                <a:moveTo>
                  <a:pt x="414" y="76238"/>
                </a:moveTo>
                <a:lnTo>
                  <a:pt x="24470" y="76238"/>
                </a:lnTo>
                <a:lnTo>
                  <a:pt x="24470" y="56972"/>
                </a:lnTo>
                <a:lnTo>
                  <a:pt x="48525" y="56972"/>
                </a:lnTo>
                <a:lnTo>
                  <a:pt x="48525" y="37981"/>
                </a:lnTo>
                <a:lnTo>
                  <a:pt x="72442" y="37981"/>
                </a:lnTo>
                <a:lnTo>
                  <a:pt x="72442" y="19266"/>
                </a:lnTo>
                <a:lnTo>
                  <a:pt x="95944" y="19266"/>
                </a:lnTo>
                <a:lnTo>
                  <a:pt x="95944" y="0"/>
                </a:lnTo>
                <a:lnTo>
                  <a:pt x="120000" y="0"/>
                </a:lnTo>
                <a:lnTo>
                  <a:pt x="120000" y="120000"/>
                </a:lnTo>
                <a:lnTo>
                  <a:pt x="0" y="120000"/>
                </a:lnTo>
                <a:lnTo>
                  <a:pt x="414" y="7623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136" name="Google Shape;1136;p140">
            <a:hlinkClick r:id="rId3"/>
          </p:cNvPr>
          <p:cNvSpPr/>
          <p:nvPr/>
        </p:nvSpPr>
        <p:spPr>
          <a:xfrm>
            <a:off x="-109728" y="1044941"/>
            <a:ext cx="2771700" cy="10263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Arial"/>
              <a:ea typeface="Arial"/>
              <a:cs typeface="Arial"/>
              <a:sym typeface="Arial"/>
            </a:endParaRPr>
          </a:p>
        </p:txBody>
      </p:sp>
      <p:sp>
        <p:nvSpPr>
          <p:cNvPr id="1137" name="Google Shape;1137;p140"/>
          <p:cNvSpPr/>
          <p:nvPr/>
        </p:nvSpPr>
        <p:spPr>
          <a:xfrm>
            <a:off x="7058945" y="645205"/>
            <a:ext cx="1491600" cy="453900"/>
          </a:xfrm>
          <a:prstGeom prst="rect">
            <a:avLst/>
          </a:prstGeom>
          <a:solidFill>
            <a:srgbClr val="E844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Arial"/>
                <a:ea typeface="Arial"/>
                <a:cs typeface="Arial"/>
                <a:sym typeface="Arial"/>
              </a:rPr>
              <a:t>Comment y- arriverons nous?</a:t>
            </a:r>
            <a:endParaRPr b="1" i="0" sz="1200" u="none" cap="none" strike="noStrike">
              <a:solidFill>
                <a:srgbClr val="FFFFFF"/>
              </a:solidFill>
              <a:latin typeface="Arial"/>
              <a:ea typeface="Arial"/>
              <a:cs typeface="Arial"/>
              <a:sym typeface="Arial"/>
            </a:endParaRPr>
          </a:p>
        </p:txBody>
      </p:sp>
      <p:sp>
        <p:nvSpPr>
          <p:cNvPr id="1138" name="Google Shape;1138;p140"/>
          <p:cNvSpPr/>
          <p:nvPr/>
        </p:nvSpPr>
        <p:spPr>
          <a:xfrm>
            <a:off x="749379" y="2604142"/>
            <a:ext cx="1491600" cy="453900"/>
          </a:xfrm>
          <a:prstGeom prst="rect">
            <a:avLst/>
          </a:prstGeom>
          <a:solidFill>
            <a:srgbClr val="E844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Arial"/>
                <a:ea typeface="Arial"/>
                <a:cs typeface="Arial"/>
                <a:sym typeface="Arial"/>
              </a:rPr>
              <a:t>Qu’est-il arrivé?</a:t>
            </a:r>
            <a:endParaRPr/>
          </a:p>
        </p:txBody>
      </p:sp>
      <p:sp>
        <p:nvSpPr>
          <p:cNvPr id="1139" name="Google Shape;1139;p140"/>
          <p:cNvSpPr/>
          <p:nvPr/>
        </p:nvSpPr>
        <p:spPr>
          <a:xfrm>
            <a:off x="3894186" y="1639248"/>
            <a:ext cx="1491900" cy="455100"/>
          </a:xfrm>
          <a:prstGeom prst="rect">
            <a:avLst/>
          </a:prstGeom>
          <a:solidFill>
            <a:srgbClr val="E844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Arial"/>
                <a:ea typeface="Arial"/>
                <a:cs typeface="Arial"/>
                <a:sym typeface="Arial"/>
              </a:rPr>
              <a:t>Pourquoi est-ce arrivé?</a:t>
            </a:r>
            <a:endParaRPr/>
          </a:p>
        </p:txBody>
      </p:sp>
      <p:sp>
        <p:nvSpPr>
          <p:cNvPr id="1140" name="Google Shape;1140;p140"/>
          <p:cNvSpPr/>
          <p:nvPr/>
        </p:nvSpPr>
        <p:spPr>
          <a:xfrm>
            <a:off x="5470817" y="1164316"/>
            <a:ext cx="1491900" cy="453900"/>
          </a:xfrm>
          <a:prstGeom prst="rect">
            <a:avLst/>
          </a:prstGeom>
          <a:solidFill>
            <a:srgbClr val="E844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Arial"/>
                <a:ea typeface="Arial"/>
                <a:cs typeface="Arial"/>
                <a:sym typeface="Arial"/>
              </a:rPr>
              <a:t>Que va-t-il se passer?</a:t>
            </a:r>
            <a:endParaRPr/>
          </a:p>
        </p:txBody>
      </p:sp>
      <p:sp>
        <p:nvSpPr>
          <p:cNvPr id="1141" name="Google Shape;1141;p140"/>
          <p:cNvSpPr/>
          <p:nvPr/>
        </p:nvSpPr>
        <p:spPr>
          <a:xfrm>
            <a:off x="7058945" y="1157596"/>
            <a:ext cx="1491600" cy="444900"/>
          </a:xfrm>
          <a:prstGeom prst="rect">
            <a:avLst/>
          </a:prstGeom>
          <a:solidFill>
            <a:srgbClr val="F4AAAF">
              <a:alpha val="6275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Analytique normative</a:t>
            </a:r>
            <a:endParaRPr/>
          </a:p>
        </p:txBody>
      </p:sp>
      <p:sp>
        <p:nvSpPr>
          <p:cNvPr id="1142" name="Google Shape;1142;p140"/>
          <p:cNvSpPr/>
          <p:nvPr/>
        </p:nvSpPr>
        <p:spPr>
          <a:xfrm>
            <a:off x="749379" y="3108580"/>
            <a:ext cx="1491600" cy="404700"/>
          </a:xfrm>
          <a:prstGeom prst="rect">
            <a:avLst/>
          </a:prstGeom>
          <a:solidFill>
            <a:srgbClr val="F4AAAF">
              <a:alpha val="6275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Analytique descriptive</a:t>
            </a:r>
            <a:endParaRPr/>
          </a:p>
        </p:txBody>
      </p:sp>
      <p:sp>
        <p:nvSpPr>
          <p:cNvPr id="1143" name="Google Shape;1143;p140"/>
          <p:cNvSpPr/>
          <p:nvPr/>
        </p:nvSpPr>
        <p:spPr>
          <a:xfrm>
            <a:off x="3894186" y="2143831"/>
            <a:ext cx="1491900" cy="405900"/>
          </a:xfrm>
          <a:prstGeom prst="rect">
            <a:avLst/>
          </a:prstGeom>
          <a:solidFill>
            <a:srgbClr val="F4AAAF">
              <a:alpha val="62750"/>
            </a:srgb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Analytique diagnostique</a:t>
            </a:r>
            <a:endParaRPr/>
          </a:p>
          <a:p>
            <a:pPr indent="0" lvl="0" marL="0" marR="0" rtl="0" algn="ctr">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1144" name="Google Shape;1144;p140"/>
          <p:cNvSpPr/>
          <p:nvPr/>
        </p:nvSpPr>
        <p:spPr>
          <a:xfrm>
            <a:off x="5472345" y="1684129"/>
            <a:ext cx="1491900" cy="404700"/>
          </a:xfrm>
          <a:prstGeom prst="rect">
            <a:avLst/>
          </a:prstGeom>
          <a:solidFill>
            <a:srgbClr val="F4AAAF">
              <a:alpha val="6275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Analytique prédictive</a:t>
            </a:r>
            <a:endParaRPr/>
          </a:p>
        </p:txBody>
      </p:sp>
      <p:sp>
        <p:nvSpPr>
          <p:cNvPr id="1145" name="Google Shape;1145;p140"/>
          <p:cNvSpPr txBox="1"/>
          <p:nvPr/>
        </p:nvSpPr>
        <p:spPr>
          <a:xfrm>
            <a:off x="685800" y="231744"/>
            <a:ext cx="4478100" cy="2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3200" u="none" cap="none" strike="noStrike">
                <a:solidFill>
                  <a:srgbClr val="000000"/>
                </a:solidFill>
                <a:latin typeface="Arial"/>
                <a:ea typeface="Arial"/>
                <a:cs typeface="Arial"/>
                <a:sym typeface="Arial"/>
              </a:rPr>
              <a:t>Échelle de l’analytique des politiques</a:t>
            </a:r>
            <a:endParaRPr/>
          </a:p>
        </p:txBody>
      </p:sp>
      <p:sp>
        <p:nvSpPr>
          <p:cNvPr id="1146" name="Google Shape;1146;p140"/>
          <p:cNvSpPr txBox="1"/>
          <p:nvPr/>
        </p:nvSpPr>
        <p:spPr>
          <a:xfrm>
            <a:off x="815632" y="3590943"/>
            <a:ext cx="1701300" cy="132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Jugement </a:t>
            </a:r>
            <a:br>
              <a:rPr b="1" i="0" lang="en" sz="1400" u="none" cap="none" strike="noStrike">
                <a:solidFill>
                  <a:srgbClr val="000000"/>
                </a:solidFill>
                <a:latin typeface="Arial"/>
                <a:ea typeface="Arial"/>
                <a:cs typeface="Arial"/>
                <a:sym typeface="Arial"/>
              </a:rPr>
            </a:br>
            <a:r>
              <a:rPr b="1" i="0" lang="en" sz="1400" u="none" cap="none" strike="noStrike">
                <a:solidFill>
                  <a:srgbClr val="000000"/>
                </a:solidFill>
                <a:latin typeface="Arial"/>
                <a:ea typeface="Arial"/>
                <a:cs typeface="Arial"/>
                <a:sym typeface="Arial"/>
              </a:rPr>
              <a:t>après coup</a:t>
            </a:r>
            <a:endParaRPr b="1"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La capacité de comprendre une chose seulement après qu’elle se soit produite ou développée.</a:t>
            </a:r>
            <a:endParaRPr b="1" i="0" sz="900" u="none" cap="none" strike="noStrike">
              <a:solidFill>
                <a:srgbClr val="000000"/>
              </a:solidFill>
              <a:latin typeface="Arial"/>
              <a:ea typeface="Arial"/>
              <a:cs typeface="Arial"/>
              <a:sym typeface="Arial"/>
            </a:endParaRPr>
          </a:p>
        </p:txBody>
      </p:sp>
      <p:sp>
        <p:nvSpPr>
          <p:cNvPr id="1147" name="Google Shape;1147;p140"/>
          <p:cNvSpPr txBox="1"/>
          <p:nvPr/>
        </p:nvSpPr>
        <p:spPr>
          <a:xfrm>
            <a:off x="4173599" y="2747060"/>
            <a:ext cx="1470600" cy="2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800" u="none" cap="none" strike="noStrike">
                <a:solidFill>
                  <a:srgbClr val="000000"/>
                </a:solidFill>
                <a:latin typeface="Arial"/>
                <a:ea typeface="Arial"/>
                <a:cs typeface="Arial"/>
                <a:sym typeface="Arial"/>
              </a:rPr>
              <a:t>Intuition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La capacité de</a:t>
            </a:r>
            <a:endParaRPr/>
          </a:p>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acquérir une compréhension exacte et approfondie de quelque chose.</a:t>
            </a:r>
            <a:endParaRPr b="1" i="0" sz="900" u="none" cap="none" strike="noStrike">
              <a:solidFill>
                <a:srgbClr val="000000"/>
              </a:solidFill>
              <a:latin typeface="Arial"/>
              <a:ea typeface="Arial"/>
              <a:cs typeface="Arial"/>
              <a:sym typeface="Arial"/>
            </a:endParaRPr>
          </a:p>
        </p:txBody>
      </p:sp>
      <p:sp>
        <p:nvSpPr>
          <p:cNvPr id="1148" name="Google Shape;1148;p140"/>
          <p:cNvSpPr txBox="1"/>
          <p:nvPr/>
        </p:nvSpPr>
        <p:spPr>
          <a:xfrm>
            <a:off x="5510430" y="2264790"/>
            <a:ext cx="1559400" cy="2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800" u="none" cap="none" strike="noStrike">
                <a:solidFill>
                  <a:srgbClr val="000000"/>
                </a:solidFill>
                <a:latin typeface="Arial"/>
                <a:ea typeface="Arial"/>
                <a:cs typeface="Arial"/>
                <a:sym typeface="Arial"/>
              </a:rPr>
              <a:t>Prospective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La capacité de prédire ce qui sera nécessaire ou ce qui pourrait arriver dans l’avenir.</a:t>
            </a:r>
            <a:endParaRPr b="1" i="0" sz="900" u="none" cap="none" strike="noStrike">
              <a:solidFill>
                <a:srgbClr val="000000"/>
              </a:solidFill>
              <a:latin typeface="Arial"/>
              <a:ea typeface="Arial"/>
              <a:cs typeface="Arial"/>
              <a:sym typeface="Arial"/>
            </a:endParaRPr>
          </a:p>
        </p:txBody>
      </p:sp>
      <p:sp>
        <p:nvSpPr>
          <p:cNvPr id="1149" name="Google Shape;1149;p140"/>
          <p:cNvSpPr txBox="1"/>
          <p:nvPr/>
        </p:nvSpPr>
        <p:spPr>
          <a:xfrm>
            <a:off x="7184844" y="1764202"/>
            <a:ext cx="1365600" cy="2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800" u="none" cap="none" strike="noStrike">
                <a:solidFill>
                  <a:srgbClr val="000000"/>
                </a:solidFill>
                <a:latin typeface="Arial"/>
                <a:ea typeface="Arial"/>
                <a:cs typeface="Arial"/>
                <a:sym typeface="Arial"/>
              </a:rPr>
              <a:t>Vision</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La capacité de créer un aperçu de quelque chose au-delà des limites du présent en combinant diverses données externes.</a:t>
            </a:r>
            <a:endParaRPr b="1" i="0" sz="900" u="none" cap="none" strike="noStrike">
              <a:solidFill>
                <a:srgbClr val="000000"/>
              </a:solidFill>
              <a:latin typeface="Arial"/>
              <a:ea typeface="Arial"/>
              <a:cs typeface="Arial"/>
              <a:sym typeface="Arial"/>
            </a:endParaRPr>
          </a:p>
        </p:txBody>
      </p:sp>
      <p:cxnSp>
        <p:nvCxnSpPr>
          <p:cNvPr id="1150" name="Google Shape;1150;p140"/>
          <p:cNvCxnSpPr/>
          <p:nvPr/>
        </p:nvCxnSpPr>
        <p:spPr>
          <a:xfrm>
            <a:off x="704087" y="3585682"/>
            <a:ext cx="0" cy="1207800"/>
          </a:xfrm>
          <a:prstGeom prst="straightConnector1">
            <a:avLst/>
          </a:prstGeom>
          <a:noFill/>
          <a:ln cap="flat" cmpd="sng" w="38100">
            <a:solidFill>
              <a:schemeClr val="dk1"/>
            </a:solidFill>
            <a:prstDash val="solid"/>
            <a:round/>
            <a:headEnd len="sm" w="sm" type="none"/>
            <a:tailEnd len="sm" w="sm" type="none"/>
          </a:ln>
        </p:spPr>
      </p:cxnSp>
      <p:cxnSp>
        <p:nvCxnSpPr>
          <p:cNvPr id="1151" name="Google Shape;1151;p140"/>
          <p:cNvCxnSpPr/>
          <p:nvPr/>
        </p:nvCxnSpPr>
        <p:spPr>
          <a:xfrm>
            <a:off x="685800" y="3573434"/>
            <a:ext cx="1627500" cy="0"/>
          </a:xfrm>
          <a:prstGeom prst="straightConnector1">
            <a:avLst/>
          </a:prstGeom>
          <a:noFill/>
          <a:ln cap="flat" cmpd="sng" w="38100">
            <a:solidFill>
              <a:schemeClr val="dk1"/>
            </a:solidFill>
            <a:prstDash val="solid"/>
            <a:round/>
            <a:headEnd len="sm" w="sm" type="none"/>
            <a:tailEnd len="sm" w="sm" type="none"/>
          </a:ln>
        </p:spPr>
      </p:cxnSp>
      <p:cxnSp>
        <p:nvCxnSpPr>
          <p:cNvPr id="1152" name="Google Shape;1152;p140"/>
          <p:cNvCxnSpPr/>
          <p:nvPr/>
        </p:nvCxnSpPr>
        <p:spPr>
          <a:xfrm>
            <a:off x="2332863" y="3104180"/>
            <a:ext cx="0" cy="488400"/>
          </a:xfrm>
          <a:prstGeom prst="straightConnector1">
            <a:avLst/>
          </a:prstGeom>
          <a:noFill/>
          <a:ln cap="flat" cmpd="sng" w="38100">
            <a:solidFill>
              <a:schemeClr val="dk1"/>
            </a:solidFill>
            <a:prstDash val="solid"/>
            <a:round/>
            <a:headEnd len="sm" w="sm" type="none"/>
            <a:tailEnd len="sm" w="sm" type="none"/>
          </a:ln>
        </p:spPr>
      </p:cxnSp>
      <p:cxnSp>
        <p:nvCxnSpPr>
          <p:cNvPr id="1153" name="Google Shape;1153;p140"/>
          <p:cNvCxnSpPr/>
          <p:nvPr/>
        </p:nvCxnSpPr>
        <p:spPr>
          <a:xfrm>
            <a:off x="2323719" y="3103234"/>
            <a:ext cx="1626000" cy="0"/>
          </a:xfrm>
          <a:prstGeom prst="straightConnector1">
            <a:avLst/>
          </a:prstGeom>
          <a:noFill/>
          <a:ln cap="flat" cmpd="sng" w="38100">
            <a:solidFill>
              <a:schemeClr val="dk1"/>
            </a:solidFill>
            <a:prstDash val="solid"/>
            <a:round/>
            <a:headEnd len="sm" w="sm" type="none"/>
            <a:tailEnd len="sm" w="sm" type="none"/>
          </a:ln>
        </p:spPr>
      </p:cxnSp>
      <p:cxnSp>
        <p:nvCxnSpPr>
          <p:cNvPr id="1154" name="Google Shape;1154;p140"/>
          <p:cNvCxnSpPr/>
          <p:nvPr/>
        </p:nvCxnSpPr>
        <p:spPr>
          <a:xfrm>
            <a:off x="3903330" y="2637009"/>
            <a:ext cx="1607100" cy="0"/>
          </a:xfrm>
          <a:prstGeom prst="straightConnector1">
            <a:avLst/>
          </a:prstGeom>
          <a:noFill/>
          <a:ln cap="flat" cmpd="sng" w="38100">
            <a:solidFill>
              <a:schemeClr val="dk1"/>
            </a:solidFill>
            <a:prstDash val="solid"/>
            <a:round/>
            <a:headEnd len="sm" w="sm" type="none"/>
            <a:tailEnd len="sm" w="sm" type="none"/>
          </a:ln>
        </p:spPr>
      </p:cxnSp>
      <p:cxnSp>
        <p:nvCxnSpPr>
          <p:cNvPr id="1155" name="Google Shape;1155;p140"/>
          <p:cNvCxnSpPr/>
          <p:nvPr/>
        </p:nvCxnSpPr>
        <p:spPr>
          <a:xfrm>
            <a:off x="5470817" y="2162542"/>
            <a:ext cx="1592100" cy="0"/>
          </a:xfrm>
          <a:prstGeom prst="straightConnector1">
            <a:avLst/>
          </a:prstGeom>
          <a:noFill/>
          <a:ln cap="flat" cmpd="sng" w="38100">
            <a:solidFill>
              <a:schemeClr val="dk1"/>
            </a:solidFill>
            <a:prstDash val="solid"/>
            <a:round/>
            <a:headEnd len="sm" w="sm" type="none"/>
            <a:tailEnd len="sm" w="sm" type="none"/>
          </a:ln>
        </p:spPr>
      </p:cxnSp>
      <p:cxnSp>
        <p:nvCxnSpPr>
          <p:cNvPr id="1156" name="Google Shape;1156;p140"/>
          <p:cNvCxnSpPr/>
          <p:nvPr/>
        </p:nvCxnSpPr>
        <p:spPr>
          <a:xfrm>
            <a:off x="704087" y="4793369"/>
            <a:ext cx="7937100" cy="0"/>
          </a:xfrm>
          <a:prstGeom prst="straightConnector1">
            <a:avLst/>
          </a:prstGeom>
          <a:noFill/>
          <a:ln cap="flat" cmpd="sng" w="38100">
            <a:solidFill>
              <a:schemeClr val="dk1"/>
            </a:solidFill>
            <a:prstDash val="solid"/>
            <a:round/>
            <a:headEnd len="sm" w="sm" type="none"/>
            <a:tailEnd len="sm" w="sm" type="none"/>
          </a:ln>
        </p:spPr>
      </p:cxnSp>
      <p:cxnSp>
        <p:nvCxnSpPr>
          <p:cNvPr id="1157" name="Google Shape;1157;p140"/>
          <p:cNvCxnSpPr/>
          <p:nvPr/>
        </p:nvCxnSpPr>
        <p:spPr>
          <a:xfrm>
            <a:off x="8642758" y="1683931"/>
            <a:ext cx="0" cy="3109500"/>
          </a:xfrm>
          <a:prstGeom prst="straightConnector1">
            <a:avLst/>
          </a:prstGeom>
          <a:noFill/>
          <a:ln cap="flat" cmpd="sng" w="38100">
            <a:solidFill>
              <a:schemeClr val="dk1"/>
            </a:solidFill>
            <a:prstDash val="solid"/>
            <a:round/>
            <a:headEnd len="sm" w="sm" type="none"/>
            <a:tailEnd len="sm" w="sm" type="none"/>
          </a:ln>
        </p:spPr>
      </p:cxnSp>
      <p:cxnSp>
        <p:nvCxnSpPr>
          <p:cNvPr id="1158" name="Google Shape;1158;p140"/>
          <p:cNvCxnSpPr/>
          <p:nvPr/>
        </p:nvCxnSpPr>
        <p:spPr>
          <a:xfrm>
            <a:off x="4623744" y="4450242"/>
            <a:ext cx="3926700" cy="0"/>
          </a:xfrm>
          <a:prstGeom prst="straightConnector1">
            <a:avLst/>
          </a:prstGeom>
          <a:noFill/>
          <a:ln cap="flat" cmpd="sng" w="38100">
            <a:solidFill>
              <a:srgbClr val="E8444F"/>
            </a:solidFill>
            <a:prstDash val="solid"/>
            <a:round/>
            <a:headEnd len="sm" w="sm" type="none"/>
            <a:tailEnd len="med" w="med" type="triangle"/>
          </a:ln>
        </p:spPr>
      </p:cxnSp>
      <p:cxnSp>
        <p:nvCxnSpPr>
          <p:cNvPr id="1159" name="Google Shape;1159;p140"/>
          <p:cNvCxnSpPr/>
          <p:nvPr/>
        </p:nvCxnSpPr>
        <p:spPr>
          <a:xfrm>
            <a:off x="3922328" y="2625971"/>
            <a:ext cx="0" cy="488400"/>
          </a:xfrm>
          <a:prstGeom prst="straightConnector1">
            <a:avLst/>
          </a:prstGeom>
          <a:noFill/>
          <a:ln cap="flat" cmpd="sng" w="38100">
            <a:solidFill>
              <a:schemeClr val="dk1"/>
            </a:solidFill>
            <a:prstDash val="solid"/>
            <a:round/>
            <a:headEnd len="sm" w="sm" type="none"/>
            <a:tailEnd len="sm" w="sm" type="none"/>
          </a:ln>
        </p:spPr>
      </p:cxnSp>
      <p:cxnSp>
        <p:nvCxnSpPr>
          <p:cNvPr id="1160" name="Google Shape;1160;p140"/>
          <p:cNvCxnSpPr/>
          <p:nvPr/>
        </p:nvCxnSpPr>
        <p:spPr>
          <a:xfrm>
            <a:off x="5492961" y="2162542"/>
            <a:ext cx="0" cy="488400"/>
          </a:xfrm>
          <a:prstGeom prst="straightConnector1">
            <a:avLst/>
          </a:prstGeom>
          <a:noFill/>
          <a:ln cap="flat" cmpd="sng" w="38100">
            <a:solidFill>
              <a:schemeClr val="dk1"/>
            </a:solidFill>
            <a:prstDash val="solid"/>
            <a:round/>
            <a:headEnd len="sm" w="sm" type="none"/>
            <a:tailEnd len="sm" w="sm" type="none"/>
          </a:ln>
        </p:spPr>
      </p:cxnSp>
      <p:cxnSp>
        <p:nvCxnSpPr>
          <p:cNvPr id="1161" name="Google Shape;1161;p140"/>
          <p:cNvCxnSpPr/>
          <p:nvPr/>
        </p:nvCxnSpPr>
        <p:spPr>
          <a:xfrm>
            <a:off x="7059604" y="1662818"/>
            <a:ext cx="0" cy="488400"/>
          </a:xfrm>
          <a:prstGeom prst="straightConnector1">
            <a:avLst/>
          </a:prstGeom>
          <a:noFill/>
          <a:ln cap="flat" cmpd="sng" w="38100">
            <a:solidFill>
              <a:schemeClr val="dk1"/>
            </a:solidFill>
            <a:prstDash val="solid"/>
            <a:round/>
            <a:headEnd len="sm" w="sm" type="none"/>
            <a:tailEnd len="sm" w="sm" type="none"/>
          </a:ln>
        </p:spPr>
      </p:cxnSp>
      <p:cxnSp>
        <p:nvCxnSpPr>
          <p:cNvPr id="1162" name="Google Shape;1162;p140"/>
          <p:cNvCxnSpPr/>
          <p:nvPr/>
        </p:nvCxnSpPr>
        <p:spPr>
          <a:xfrm>
            <a:off x="7063958" y="1679499"/>
            <a:ext cx="1592100" cy="0"/>
          </a:xfrm>
          <a:prstGeom prst="straightConnector1">
            <a:avLst/>
          </a:prstGeom>
          <a:noFill/>
          <a:ln cap="flat" cmpd="sng" w="38100">
            <a:solidFill>
              <a:schemeClr val="dk1"/>
            </a:solidFill>
            <a:prstDash val="solid"/>
            <a:round/>
            <a:headEnd len="sm" w="sm" type="none"/>
            <a:tailEnd len="sm" w="sm" type="none"/>
          </a:ln>
        </p:spPr>
      </p:cxnSp>
      <p:sp>
        <p:nvSpPr>
          <p:cNvPr id="1163" name="Google Shape;1163;p140"/>
          <p:cNvSpPr/>
          <p:nvPr/>
        </p:nvSpPr>
        <p:spPr>
          <a:xfrm>
            <a:off x="2325944" y="2123422"/>
            <a:ext cx="1491900" cy="455100"/>
          </a:xfrm>
          <a:prstGeom prst="rect">
            <a:avLst/>
          </a:prstGeom>
          <a:solidFill>
            <a:srgbClr val="E844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Arial"/>
                <a:ea typeface="Arial"/>
                <a:cs typeface="Arial"/>
                <a:sym typeface="Arial"/>
              </a:rPr>
              <a:t>Qu'est-ce qui se passe?</a:t>
            </a:r>
            <a:endParaRPr/>
          </a:p>
        </p:txBody>
      </p:sp>
      <p:sp>
        <p:nvSpPr>
          <p:cNvPr id="1164" name="Google Shape;1164;p140"/>
          <p:cNvSpPr/>
          <p:nvPr/>
        </p:nvSpPr>
        <p:spPr>
          <a:xfrm>
            <a:off x="2325944" y="2628005"/>
            <a:ext cx="1491900" cy="405900"/>
          </a:xfrm>
          <a:prstGeom prst="rect">
            <a:avLst/>
          </a:prstGeom>
          <a:solidFill>
            <a:srgbClr val="F4AAAF">
              <a:alpha val="62750"/>
            </a:srgb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Analytique </a:t>
            </a:r>
            <a:br>
              <a:rPr b="0" i="0" lang="en" sz="1200" u="none" cap="none" strike="noStrike">
                <a:solidFill>
                  <a:srgbClr val="000000"/>
                </a:solidFill>
                <a:latin typeface="Arial"/>
                <a:ea typeface="Arial"/>
                <a:cs typeface="Arial"/>
                <a:sym typeface="Arial"/>
              </a:rPr>
            </a:br>
            <a:r>
              <a:rPr b="0" i="0" lang="en" sz="1200" u="none" cap="none" strike="noStrike">
                <a:solidFill>
                  <a:srgbClr val="000000"/>
                </a:solidFill>
                <a:latin typeface="Arial"/>
                <a:ea typeface="Arial"/>
                <a:cs typeface="Arial"/>
                <a:sym typeface="Arial"/>
              </a:rPr>
              <a:t>d’enquête</a:t>
            </a:r>
            <a:endParaRPr b="0" i="0" sz="1200" u="none" cap="none" strike="noStrike">
              <a:solidFill>
                <a:srgbClr val="000000"/>
              </a:solidFill>
              <a:latin typeface="Arial"/>
              <a:ea typeface="Arial"/>
              <a:cs typeface="Arial"/>
              <a:sym typeface="Arial"/>
            </a:endParaRPr>
          </a:p>
        </p:txBody>
      </p:sp>
      <p:sp>
        <p:nvSpPr>
          <p:cNvPr id="1165" name="Google Shape;1165;p140"/>
          <p:cNvSpPr txBox="1"/>
          <p:nvPr/>
        </p:nvSpPr>
        <p:spPr>
          <a:xfrm>
            <a:off x="2518636" y="3187606"/>
            <a:ext cx="1607100" cy="160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800" u="none" cap="none" strike="noStrike">
                <a:solidFill>
                  <a:srgbClr val="000000"/>
                </a:solidFill>
                <a:latin typeface="Arial"/>
                <a:ea typeface="Arial"/>
                <a:cs typeface="Arial"/>
                <a:sym typeface="Arial"/>
              </a:rPr>
              <a:t>Surveillance</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Les moyens d’évaluer quelque chose au moyen d’indicateurs, d’automatismes régulateurs et de données d’établissement des normes.</a:t>
            </a:r>
            <a:endParaRPr b="1" i="0" sz="900" u="none" cap="none" strike="noStrike">
              <a:solidFill>
                <a:srgbClr val="000000"/>
              </a:solidFill>
              <a:latin typeface="Arial"/>
              <a:ea typeface="Arial"/>
              <a:cs typeface="Arial"/>
              <a:sym typeface="Arial"/>
            </a:endParaRPr>
          </a:p>
        </p:txBody>
      </p:sp>
      <p:sp>
        <p:nvSpPr>
          <p:cNvPr id="1166" name="Google Shape;1166;p140"/>
          <p:cNvSpPr txBox="1"/>
          <p:nvPr/>
        </p:nvSpPr>
        <p:spPr>
          <a:xfrm>
            <a:off x="145158" y="4463251"/>
            <a:ext cx="8160000" cy="283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 sz="1050" u="none" cap="none" strike="noStrike">
                <a:solidFill>
                  <a:srgbClr val="E8444F"/>
                </a:solidFill>
                <a:latin typeface="Arial"/>
                <a:ea typeface="Arial"/>
                <a:cs typeface="Arial"/>
                <a:sym typeface="Arial"/>
              </a:rPr>
              <a:t>Volatilité, incertitude, complexité et ambiguïté croissante</a:t>
            </a:r>
            <a:endParaRPr b="1" i="0" sz="1050" u="none" cap="none" strike="noStrike">
              <a:solidFill>
                <a:srgbClr val="E8444F"/>
              </a:solidFill>
              <a:latin typeface="Arial"/>
              <a:ea typeface="Arial"/>
              <a:cs typeface="Arial"/>
              <a:sym typeface="Arial"/>
            </a:endParaRPr>
          </a:p>
        </p:txBody>
      </p:sp>
      <p:sp>
        <p:nvSpPr>
          <p:cNvPr id="1167" name="Google Shape;1167;p140"/>
          <p:cNvSpPr txBox="1"/>
          <p:nvPr/>
        </p:nvSpPr>
        <p:spPr>
          <a:xfrm>
            <a:off x="7290576" y="4851074"/>
            <a:ext cx="8160000" cy="28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Adapté de Gartner</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B0D8"/>
        </a:solidFill>
      </p:bgPr>
    </p:bg>
    <p:spTree>
      <p:nvGrpSpPr>
        <p:cNvPr id="1171" name="Shape 1171"/>
        <p:cNvGrpSpPr/>
        <p:nvPr/>
      </p:nvGrpSpPr>
      <p:grpSpPr>
        <a:xfrm>
          <a:off x="0" y="0"/>
          <a:ext cx="0" cy="0"/>
          <a:chOff x="0" y="0"/>
          <a:chExt cx="0" cy="0"/>
        </a:xfrm>
      </p:grpSpPr>
      <p:pic>
        <p:nvPicPr>
          <p:cNvPr id="1172" name="Google Shape;1172;p141"/>
          <p:cNvPicPr preferRelativeResize="0"/>
          <p:nvPr/>
        </p:nvPicPr>
        <p:blipFill rotWithShape="1">
          <a:blip r:embed="rId3">
            <a:alphaModFix/>
          </a:blip>
          <a:srcRect b="0" l="0" r="0" t="0"/>
          <a:stretch/>
        </p:blipFill>
        <p:spPr>
          <a:xfrm>
            <a:off x="8316500" y="166525"/>
            <a:ext cx="664200" cy="588675"/>
          </a:xfrm>
          <a:prstGeom prst="rect">
            <a:avLst/>
          </a:prstGeom>
          <a:noFill/>
          <a:ln>
            <a:noFill/>
          </a:ln>
        </p:spPr>
      </p:pic>
      <p:sp>
        <p:nvSpPr>
          <p:cNvPr id="1173" name="Google Shape;1173;p141"/>
          <p:cNvSpPr txBox="1"/>
          <p:nvPr/>
        </p:nvSpPr>
        <p:spPr>
          <a:xfrm>
            <a:off x="882300" y="1243250"/>
            <a:ext cx="72792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3600" u="none" cap="none" strike="noStrike">
                <a:solidFill>
                  <a:schemeClr val="dk1"/>
                </a:solidFill>
                <a:highlight>
                  <a:schemeClr val="lt1"/>
                </a:highlight>
                <a:latin typeface="Arial"/>
                <a:ea typeface="Arial"/>
                <a:cs typeface="Arial"/>
                <a:sym typeface="Arial"/>
              </a:rPr>
              <a:t>Travailler au-delà des limites</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7" name="Shape 1177"/>
        <p:cNvGrpSpPr/>
        <p:nvPr/>
      </p:nvGrpSpPr>
      <p:grpSpPr>
        <a:xfrm>
          <a:off x="0" y="0"/>
          <a:ext cx="0" cy="0"/>
          <a:chOff x="0" y="0"/>
          <a:chExt cx="0" cy="0"/>
        </a:xfrm>
      </p:grpSpPr>
      <p:sp>
        <p:nvSpPr>
          <p:cNvPr id="1178" name="Google Shape;1178;p142"/>
          <p:cNvSpPr txBox="1"/>
          <p:nvPr>
            <p:ph type="title"/>
          </p:nvPr>
        </p:nvSpPr>
        <p:spPr>
          <a:xfrm>
            <a:off x="1594082" y="96081"/>
            <a:ext cx="6172200" cy="857400"/>
          </a:xfrm>
          <a:prstGeom prst="rect">
            <a:avLst/>
          </a:prstGeom>
          <a:noFill/>
          <a:ln>
            <a:noFill/>
          </a:ln>
        </p:spPr>
        <p:txBody>
          <a:bodyPr anchorCtr="0" anchor="b" bIns="68550" lIns="68550" spcFirstLastPara="1" rIns="68550" wrap="square" tIns="68550">
            <a:noAutofit/>
          </a:bodyPr>
          <a:lstStyle/>
          <a:p>
            <a:pPr indent="0" lvl="0" marL="0" marR="0" rtl="0" algn="l">
              <a:lnSpc>
                <a:spcPct val="100000"/>
              </a:lnSpc>
              <a:spcBef>
                <a:spcPts val="0"/>
              </a:spcBef>
              <a:spcAft>
                <a:spcPts val="0"/>
              </a:spcAft>
              <a:buClr>
                <a:schemeClr val="dk2"/>
              </a:buClr>
              <a:buSzPts val="3600"/>
              <a:buFont typeface="Arial"/>
              <a:buNone/>
            </a:pPr>
            <a:r>
              <a:t/>
            </a:r>
            <a:endParaRPr/>
          </a:p>
        </p:txBody>
      </p:sp>
      <p:pic>
        <p:nvPicPr>
          <p:cNvPr descr="Image result for leading outside the lines" id="1179" name="Google Shape;1179;p142"/>
          <p:cNvPicPr preferRelativeResize="0"/>
          <p:nvPr/>
        </p:nvPicPr>
        <p:blipFill rotWithShape="1">
          <a:blip r:embed="rId3">
            <a:alphaModFix/>
          </a:blip>
          <a:srcRect b="0" l="0" r="0" t="0"/>
          <a:stretch/>
        </p:blipFill>
        <p:spPr>
          <a:xfrm>
            <a:off x="1203157" y="2566277"/>
            <a:ext cx="1627406" cy="2446533"/>
          </a:xfrm>
          <a:prstGeom prst="rect">
            <a:avLst/>
          </a:prstGeom>
          <a:noFill/>
          <a:ln>
            <a:noFill/>
          </a:ln>
        </p:spPr>
      </p:pic>
      <p:pic>
        <p:nvPicPr>
          <p:cNvPr descr="https://images-na.ssl-images-amazon.com/images/I/51beq%2BjmgNL._SX330_BO1,204,203,200_.jpg" id="1180" name="Google Shape;1180;p142"/>
          <p:cNvPicPr preferRelativeResize="0"/>
          <p:nvPr/>
        </p:nvPicPr>
        <p:blipFill rotWithShape="1">
          <a:blip r:embed="rId4">
            <a:alphaModFix/>
          </a:blip>
          <a:srcRect b="0" l="0" r="0" t="0"/>
          <a:stretch/>
        </p:blipFill>
        <p:spPr>
          <a:xfrm>
            <a:off x="4457963" y="2566276"/>
            <a:ext cx="1656956" cy="2573173"/>
          </a:xfrm>
          <a:prstGeom prst="rect">
            <a:avLst/>
          </a:prstGeom>
          <a:noFill/>
          <a:ln>
            <a:noFill/>
          </a:ln>
        </p:spPr>
      </p:pic>
      <p:pic>
        <p:nvPicPr>
          <p:cNvPr descr="Image result for liminal thinking" id="1181" name="Google Shape;1181;p142"/>
          <p:cNvPicPr preferRelativeResize="0"/>
          <p:nvPr/>
        </p:nvPicPr>
        <p:blipFill rotWithShape="1">
          <a:blip r:embed="rId5">
            <a:alphaModFix/>
          </a:blip>
          <a:srcRect b="0" l="0" r="0" t="0"/>
          <a:stretch/>
        </p:blipFill>
        <p:spPr>
          <a:xfrm>
            <a:off x="2830564" y="2566276"/>
            <a:ext cx="1556502" cy="2490406"/>
          </a:xfrm>
          <a:prstGeom prst="rect">
            <a:avLst/>
          </a:prstGeom>
          <a:noFill/>
          <a:ln>
            <a:noFill/>
          </a:ln>
        </p:spPr>
      </p:pic>
      <p:pic>
        <p:nvPicPr>
          <p:cNvPr descr="https://images-na.ssl-images-amazon.com/images/I/51GwN94nFTL._SX355_BO1,204,203,200_.jpg" id="1182" name="Google Shape;1182;p142"/>
          <p:cNvPicPr preferRelativeResize="0"/>
          <p:nvPr/>
        </p:nvPicPr>
        <p:blipFill rotWithShape="1">
          <a:blip r:embed="rId6">
            <a:alphaModFix/>
          </a:blip>
          <a:srcRect b="0" l="0" r="0" t="0"/>
          <a:stretch/>
        </p:blipFill>
        <p:spPr>
          <a:xfrm>
            <a:off x="6166815" y="49141"/>
            <a:ext cx="1725799" cy="2412251"/>
          </a:xfrm>
          <a:prstGeom prst="rect">
            <a:avLst/>
          </a:prstGeom>
          <a:noFill/>
          <a:ln>
            <a:noFill/>
          </a:ln>
        </p:spPr>
      </p:pic>
      <p:pic>
        <p:nvPicPr>
          <p:cNvPr descr="https://images-na.ssl-images-amazon.com/images/I/51u3RgEM-kL._SX331_BO1,204,203,200_.jpg" id="1183" name="Google Shape;1183;p142"/>
          <p:cNvPicPr preferRelativeResize="0"/>
          <p:nvPr/>
        </p:nvPicPr>
        <p:blipFill rotWithShape="1">
          <a:blip r:embed="rId7">
            <a:alphaModFix/>
          </a:blip>
          <a:srcRect b="0" l="0" r="0" t="0"/>
          <a:stretch/>
        </p:blipFill>
        <p:spPr>
          <a:xfrm>
            <a:off x="1242332" y="31681"/>
            <a:ext cx="1621430" cy="2429711"/>
          </a:xfrm>
          <a:prstGeom prst="rect">
            <a:avLst/>
          </a:prstGeom>
          <a:noFill/>
          <a:ln>
            <a:noFill/>
          </a:ln>
        </p:spPr>
      </p:pic>
      <p:pic>
        <p:nvPicPr>
          <p:cNvPr descr="Originals: How Non-Conformists Change the World cover photo" id="1184" name="Google Shape;1184;p142"/>
          <p:cNvPicPr preferRelativeResize="0"/>
          <p:nvPr/>
        </p:nvPicPr>
        <p:blipFill rotWithShape="1">
          <a:blip r:embed="rId8">
            <a:alphaModFix/>
          </a:blip>
          <a:srcRect b="0" l="0" r="0" t="0"/>
          <a:stretch/>
        </p:blipFill>
        <p:spPr>
          <a:xfrm>
            <a:off x="2852655" y="31681"/>
            <a:ext cx="1564692" cy="2397995"/>
          </a:xfrm>
          <a:prstGeom prst="rect">
            <a:avLst/>
          </a:prstGeom>
          <a:noFill/>
          <a:ln>
            <a:noFill/>
          </a:ln>
        </p:spPr>
      </p:pic>
      <p:pic>
        <p:nvPicPr>
          <p:cNvPr id="1185" name="Google Shape;1185;p142"/>
          <p:cNvPicPr preferRelativeResize="0"/>
          <p:nvPr/>
        </p:nvPicPr>
        <p:blipFill rotWithShape="1">
          <a:blip r:embed="rId9">
            <a:alphaModFix/>
          </a:blip>
          <a:srcRect b="0" l="0" r="0" t="0"/>
          <a:stretch/>
        </p:blipFill>
        <p:spPr>
          <a:xfrm>
            <a:off x="6293644" y="2570328"/>
            <a:ext cx="1685484" cy="2573172"/>
          </a:xfrm>
          <a:prstGeom prst="rect">
            <a:avLst/>
          </a:prstGeom>
          <a:noFill/>
          <a:ln>
            <a:noFill/>
          </a:ln>
        </p:spPr>
      </p:pic>
      <p:pic>
        <p:nvPicPr>
          <p:cNvPr id="1186" name="Google Shape;1186;p142"/>
          <p:cNvPicPr preferRelativeResize="0"/>
          <p:nvPr/>
        </p:nvPicPr>
        <p:blipFill rotWithShape="1">
          <a:blip r:embed="rId10">
            <a:alphaModFix/>
          </a:blip>
          <a:srcRect b="0" l="0" r="0" t="0"/>
          <a:stretch/>
        </p:blipFill>
        <p:spPr>
          <a:xfrm>
            <a:off x="4399988" y="31687"/>
            <a:ext cx="1621423" cy="2508291"/>
          </a:xfrm>
          <a:prstGeom prst="rect">
            <a:avLst/>
          </a:prstGeom>
          <a:noFill/>
          <a:ln>
            <a:noFill/>
          </a:ln>
        </p:spPr>
      </p:pic>
      <p:pic>
        <p:nvPicPr>
          <p:cNvPr id="1187" name="Google Shape;1187;p142"/>
          <p:cNvPicPr preferRelativeResize="0"/>
          <p:nvPr/>
        </p:nvPicPr>
        <p:blipFill rotWithShape="1">
          <a:blip r:embed="rId11">
            <a:alphaModFix/>
          </a:blip>
          <a:srcRect b="0" l="0" r="0" t="0"/>
          <a:stretch/>
        </p:blipFill>
        <p:spPr>
          <a:xfrm>
            <a:off x="8316500" y="166525"/>
            <a:ext cx="664200" cy="58867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B0D8"/>
        </a:solidFill>
      </p:bgPr>
    </p:bg>
    <p:spTree>
      <p:nvGrpSpPr>
        <p:cNvPr id="1191" name="Shape 1191"/>
        <p:cNvGrpSpPr/>
        <p:nvPr/>
      </p:nvGrpSpPr>
      <p:grpSpPr>
        <a:xfrm>
          <a:off x="0" y="0"/>
          <a:ext cx="0" cy="0"/>
          <a:chOff x="0" y="0"/>
          <a:chExt cx="0" cy="0"/>
        </a:xfrm>
      </p:grpSpPr>
      <p:pic>
        <p:nvPicPr>
          <p:cNvPr id="1192" name="Google Shape;1192;p143"/>
          <p:cNvPicPr preferRelativeResize="0"/>
          <p:nvPr/>
        </p:nvPicPr>
        <p:blipFill rotWithShape="1">
          <a:blip r:embed="rId3">
            <a:alphaModFix/>
          </a:blip>
          <a:srcRect b="0" l="0" r="0" t="0"/>
          <a:stretch/>
        </p:blipFill>
        <p:spPr>
          <a:xfrm>
            <a:off x="8316500" y="166525"/>
            <a:ext cx="664200" cy="588675"/>
          </a:xfrm>
          <a:prstGeom prst="rect">
            <a:avLst/>
          </a:prstGeom>
          <a:noFill/>
          <a:ln>
            <a:noFill/>
          </a:ln>
        </p:spPr>
      </p:pic>
      <p:sp>
        <p:nvSpPr>
          <p:cNvPr id="1193" name="Google Shape;1193;p143"/>
          <p:cNvSpPr txBox="1"/>
          <p:nvPr/>
        </p:nvSpPr>
        <p:spPr>
          <a:xfrm>
            <a:off x="914957" y="1010568"/>
            <a:ext cx="72792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3200" u="none" cap="none" strike="noStrike">
                <a:solidFill>
                  <a:schemeClr val="dk1"/>
                </a:solidFill>
                <a:highlight>
                  <a:schemeClr val="lt1"/>
                </a:highlight>
                <a:latin typeface="Arial"/>
                <a:ea typeface="Arial"/>
                <a:cs typeface="Arial"/>
                <a:sym typeface="Arial"/>
              </a:rPr>
              <a:t>En termes simples, les gouvernements ont du mal à résoudre les gros problèmes complexes en grande partie parce que les gouvernements ont été organisés en collections de silos verticaux étroitement ciblés.</a:t>
            </a:r>
            <a:endParaRPr b="0" i="0" sz="3200" u="none" cap="none" strike="noStrike">
              <a:solidFill>
                <a:schemeClr val="dk1"/>
              </a:solidFill>
              <a:highlight>
                <a:schemeClr val="lt1"/>
              </a:highlight>
              <a:latin typeface="Arial"/>
              <a:ea typeface="Arial"/>
              <a:cs typeface="Arial"/>
              <a:sym typeface="Arial"/>
            </a:endParaRPr>
          </a:p>
        </p:txBody>
      </p:sp>
      <p:sp>
        <p:nvSpPr>
          <p:cNvPr id="1194" name="Google Shape;1194;p143"/>
          <p:cNvSpPr txBox="1"/>
          <p:nvPr>
            <p:ph idx="1" type="subTitle"/>
          </p:nvPr>
        </p:nvSpPr>
        <p:spPr>
          <a:xfrm>
            <a:off x="3418765" y="4083917"/>
            <a:ext cx="5725200" cy="685800"/>
          </a:xfrm>
          <a:prstGeom prst="rect">
            <a:avLst/>
          </a:prstGeom>
          <a:noFill/>
          <a:ln>
            <a:noFill/>
          </a:ln>
        </p:spPr>
        <p:txBody>
          <a:bodyPr anchorCtr="0" anchor="b" bIns="68550" lIns="68550" spcFirstLastPara="1" rIns="68550" wrap="square" tIns="68550">
            <a:noAutofit/>
          </a:bodyPr>
          <a:lstStyle/>
          <a:p>
            <a:pPr indent="0" lvl="0" marL="0" rtl="0" algn="ctr">
              <a:lnSpc>
                <a:spcPct val="100000"/>
              </a:lnSpc>
              <a:spcBef>
                <a:spcPts val="0"/>
              </a:spcBef>
              <a:spcAft>
                <a:spcPts val="0"/>
              </a:spcAft>
              <a:buSzPts val="2800"/>
              <a:buNone/>
            </a:pPr>
            <a:r>
              <a:rPr i="1" lang="en"/>
              <a:t>Abandoning Silos </a:t>
            </a:r>
            <a:r>
              <a:rPr lang="en"/>
              <a:t>(2018)</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B0D8"/>
        </a:solidFill>
      </p:bgPr>
    </p:bg>
    <p:spTree>
      <p:nvGrpSpPr>
        <p:cNvPr id="1198" name="Shape 1198"/>
        <p:cNvGrpSpPr/>
        <p:nvPr/>
      </p:nvGrpSpPr>
      <p:grpSpPr>
        <a:xfrm>
          <a:off x="0" y="0"/>
          <a:ext cx="0" cy="0"/>
          <a:chOff x="0" y="0"/>
          <a:chExt cx="0" cy="0"/>
        </a:xfrm>
      </p:grpSpPr>
      <p:sp>
        <p:nvSpPr>
          <p:cNvPr id="1199" name="Google Shape;1199;p1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00" name="Google Shape;1200;p144"/>
          <p:cNvSpPr/>
          <p:nvPr/>
        </p:nvSpPr>
        <p:spPr>
          <a:xfrm>
            <a:off x="4534496" y="2706372"/>
            <a:ext cx="2223900" cy="2223900"/>
          </a:xfrm>
          <a:prstGeom prst="ellipse">
            <a:avLst/>
          </a:prstGeom>
          <a:solidFill>
            <a:schemeClr val="lt1">
              <a:alpha val="83920"/>
            </a:schemeClr>
          </a:solidFill>
          <a:ln cap="flat" cmpd="sng" w="25400">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1" name="Google Shape;1201;p144"/>
          <p:cNvSpPr/>
          <p:nvPr/>
        </p:nvSpPr>
        <p:spPr>
          <a:xfrm>
            <a:off x="6356210" y="2706371"/>
            <a:ext cx="2223900" cy="2223900"/>
          </a:xfrm>
          <a:prstGeom prst="ellipse">
            <a:avLst/>
          </a:prstGeom>
          <a:solidFill>
            <a:schemeClr val="lt1">
              <a:alpha val="83920"/>
            </a:schemeClr>
          </a:solidFill>
          <a:ln cap="flat" cmpd="sng" w="25400">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2" name="Google Shape;1202;p144"/>
          <p:cNvSpPr/>
          <p:nvPr/>
        </p:nvSpPr>
        <p:spPr>
          <a:xfrm>
            <a:off x="5480793" y="1270977"/>
            <a:ext cx="2223900" cy="2223900"/>
          </a:xfrm>
          <a:prstGeom prst="ellipse">
            <a:avLst/>
          </a:prstGeom>
          <a:solidFill>
            <a:schemeClr val="lt1">
              <a:alpha val="83920"/>
            </a:schemeClr>
          </a:solidFill>
          <a:ln cap="flat" cmpd="sng" w="25400">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3" name="Google Shape;1203;p144"/>
          <p:cNvSpPr txBox="1"/>
          <p:nvPr/>
        </p:nvSpPr>
        <p:spPr>
          <a:xfrm>
            <a:off x="5846519" y="2059471"/>
            <a:ext cx="14925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1600" u="none" cap="none" strike="noStrike">
                <a:solidFill>
                  <a:srgbClr val="000000"/>
                </a:solidFill>
                <a:latin typeface="Arial"/>
                <a:ea typeface="Arial"/>
                <a:cs typeface="Arial"/>
                <a:sym typeface="Arial"/>
              </a:rPr>
              <a:t>Incitatifs individuels</a:t>
            </a:r>
            <a:endParaRPr b="1" i="0" sz="1600" u="none" cap="none" strike="noStrike">
              <a:solidFill>
                <a:srgbClr val="000000"/>
              </a:solidFill>
              <a:latin typeface="Arial"/>
              <a:ea typeface="Arial"/>
              <a:cs typeface="Arial"/>
              <a:sym typeface="Arial"/>
            </a:endParaRPr>
          </a:p>
        </p:txBody>
      </p:sp>
      <p:sp>
        <p:nvSpPr>
          <p:cNvPr id="1204" name="Google Shape;1204;p144"/>
          <p:cNvSpPr/>
          <p:nvPr/>
        </p:nvSpPr>
        <p:spPr>
          <a:xfrm>
            <a:off x="4776468" y="3557165"/>
            <a:ext cx="14937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1600" u="none" cap="none" strike="noStrike">
                <a:solidFill>
                  <a:srgbClr val="000000"/>
                </a:solidFill>
                <a:latin typeface="Arial"/>
                <a:ea typeface="Arial"/>
                <a:cs typeface="Arial"/>
                <a:sym typeface="Arial"/>
              </a:rPr>
              <a:t>Réseautage / Réseaux sociaux</a:t>
            </a:r>
            <a:endParaRPr b="1" i="0" sz="1600" u="none" cap="none" strike="noStrike">
              <a:solidFill>
                <a:srgbClr val="000000"/>
              </a:solidFill>
              <a:latin typeface="Arial"/>
              <a:ea typeface="Arial"/>
              <a:cs typeface="Arial"/>
              <a:sym typeface="Arial"/>
            </a:endParaRPr>
          </a:p>
        </p:txBody>
      </p:sp>
      <p:sp>
        <p:nvSpPr>
          <p:cNvPr id="1205" name="Google Shape;1205;p144"/>
          <p:cNvSpPr/>
          <p:nvPr/>
        </p:nvSpPr>
        <p:spPr>
          <a:xfrm>
            <a:off x="6928224" y="3589201"/>
            <a:ext cx="1248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sz="1600" u="none" cap="none" strike="noStrike">
                <a:solidFill>
                  <a:srgbClr val="000000"/>
                </a:solidFill>
                <a:latin typeface="Arial"/>
                <a:ea typeface="Arial"/>
                <a:cs typeface="Arial"/>
                <a:sym typeface="Arial"/>
              </a:rPr>
              <a:t>Structures formelles</a:t>
            </a:r>
            <a:endParaRPr b="1" i="0" sz="1600" u="none" cap="none" strike="noStrike">
              <a:solidFill>
                <a:srgbClr val="000000"/>
              </a:solidFill>
              <a:latin typeface="Arial"/>
              <a:ea typeface="Arial"/>
              <a:cs typeface="Arial"/>
              <a:sym typeface="Arial"/>
            </a:endParaRPr>
          </a:p>
        </p:txBody>
      </p:sp>
      <p:sp>
        <p:nvSpPr>
          <p:cNvPr id="1206" name="Google Shape;1206;p144"/>
          <p:cNvSpPr txBox="1"/>
          <p:nvPr/>
        </p:nvSpPr>
        <p:spPr>
          <a:xfrm>
            <a:off x="260829" y="561175"/>
            <a:ext cx="5813400" cy="123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2400" u="none" cap="none" strike="noStrike">
                <a:solidFill>
                  <a:schemeClr val="dk1"/>
                </a:solidFill>
                <a:highlight>
                  <a:schemeClr val="lt1"/>
                </a:highlight>
                <a:latin typeface="Arial"/>
                <a:ea typeface="Arial"/>
                <a:cs typeface="Arial"/>
                <a:sym typeface="Arial"/>
              </a:rPr>
              <a:t>La façon dont les gens réagissent aux limites (réelles ou perçues) est la clé de l’action dans les systèmes complexes.</a:t>
            </a:r>
            <a:endParaRPr b="0" i="0" sz="2400" u="none" cap="none" strike="noStrike">
              <a:solidFill>
                <a:schemeClr val="dk1"/>
              </a:solidFill>
              <a:highlight>
                <a:schemeClr val="lt1"/>
              </a:highlight>
              <a:latin typeface="Arial"/>
              <a:ea typeface="Arial"/>
              <a:cs typeface="Arial"/>
              <a:sym typeface="Arial"/>
            </a:endParaRPr>
          </a:p>
        </p:txBody>
      </p:sp>
      <p:pic>
        <p:nvPicPr>
          <p:cNvPr id="1207" name="Google Shape;1207;p144"/>
          <p:cNvPicPr preferRelativeResize="0"/>
          <p:nvPr/>
        </p:nvPicPr>
        <p:blipFill rotWithShape="1">
          <a:blip r:embed="rId3">
            <a:alphaModFix/>
          </a:blip>
          <a:srcRect b="0" l="0" r="0" t="0"/>
          <a:stretch/>
        </p:blipFill>
        <p:spPr>
          <a:xfrm>
            <a:off x="8316500" y="166525"/>
            <a:ext cx="664200" cy="5886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70C0"/>
        </a:solidFill>
      </p:bgPr>
    </p:bg>
    <p:spTree>
      <p:nvGrpSpPr>
        <p:cNvPr id="1211" name="Shape 1211"/>
        <p:cNvGrpSpPr/>
        <p:nvPr/>
      </p:nvGrpSpPr>
      <p:grpSpPr>
        <a:xfrm>
          <a:off x="0" y="0"/>
          <a:ext cx="0" cy="0"/>
          <a:chOff x="0" y="0"/>
          <a:chExt cx="0" cy="0"/>
        </a:xfrm>
      </p:grpSpPr>
      <p:sp>
        <p:nvSpPr>
          <p:cNvPr id="1212" name="Google Shape;1212;p145"/>
          <p:cNvSpPr txBox="1"/>
          <p:nvPr/>
        </p:nvSpPr>
        <p:spPr>
          <a:xfrm>
            <a:off x="1212397" y="1203937"/>
            <a:ext cx="6858000" cy="23544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FFFFFF"/>
              </a:buClr>
              <a:buSzPts val="7200"/>
              <a:buFont typeface="Helvetica Neue"/>
              <a:buNone/>
            </a:pPr>
            <a:r>
              <a:rPr b="1" i="0" lang="en" sz="5400" u="none" cap="none" strike="noStrike">
                <a:solidFill>
                  <a:srgbClr val="FFFFFF"/>
                </a:solidFill>
                <a:latin typeface="Helvetica Neue"/>
                <a:ea typeface="Helvetica Neue"/>
                <a:cs typeface="Helvetica Neue"/>
                <a:sym typeface="Helvetica Neue"/>
              </a:rPr>
              <a:t>Expédition intelligente</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5400" u="none" cap="none" strike="noStrik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t/>
            </a:r>
            <a:endParaRPr b="0" i="0" sz="3600" u="none" cap="none" strike="noStrike">
              <a:solidFill>
                <a:srgbClr val="FFFFFF"/>
              </a:solidFill>
              <a:latin typeface="Times New Roman"/>
              <a:ea typeface="Times New Roman"/>
              <a:cs typeface="Times New Roman"/>
              <a:sym typeface="Times New Roman"/>
            </a:endParaRPr>
          </a:p>
        </p:txBody>
      </p:sp>
      <p:pic>
        <p:nvPicPr>
          <p:cNvPr id="1213" name="Google Shape;1213;p145"/>
          <p:cNvPicPr preferRelativeResize="0"/>
          <p:nvPr/>
        </p:nvPicPr>
        <p:blipFill rotWithShape="1">
          <a:blip r:embed="rId3">
            <a:alphaModFix/>
          </a:blip>
          <a:srcRect b="0" l="0" r="0" t="0"/>
          <a:stretch/>
        </p:blipFill>
        <p:spPr>
          <a:xfrm>
            <a:off x="1634327" y="3049082"/>
            <a:ext cx="5832648" cy="347214"/>
          </a:xfrm>
          <a:prstGeom prst="rect">
            <a:avLst/>
          </a:prstGeom>
          <a:noFill/>
          <a:ln>
            <a:noFill/>
          </a:ln>
        </p:spPr>
      </p:pic>
      <p:sp>
        <p:nvSpPr>
          <p:cNvPr id="1214" name="Google Shape;1214;p145"/>
          <p:cNvSpPr txBox="1"/>
          <p:nvPr/>
        </p:nvSpPr>
        <p:spPr>
          <a:xfrm>
            <a:off x="1175657" y="3444650"/>
            <a:ext cx="6858000" cy="3924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None/>
            </a:pPr>
            <a:r>
              <a:rPr b="1" i="0" lang="en" sz="2100" u="none" cap="none" strike="noStrike">
                <a:solidFill>
                  <a:srgbClr val="FFFFFF"/>
                </a:solidFill>
                <a:latin typeface="Arial"/>
                <a:ea typeface="Arial"/>
                <a:cs typeface="Arial"/>
                <a:sym typeface="Arial"/>
              </a:rPr>
              <a:t>Conception spéculative</a:t>
            </a:r>
            <a:endParaRPr b="0" i="0" sz="1050" u="none" cap="none" strike="noStrike">
              <a:solidFill>
                <a:srgbClr val="000000"/>
              </a:solidFill>
              <a:latin typeface="Arial"/>
              <a:ea typeface="Arial"/>
              <a:cs typeface="Arial"/>
              <a:sym typeface="Arial"/>
            </a:endParaRPr>
          </a:p>
        </p:txBody>
      </p:sp>
      <p:pic>
        <p:nvPicPr>
          <p:cNvPr descr="POLICY-LOGO-white.png" id="1215" name="Google Shape;1215;p145"/>
          <p:cNvPicPr preferRelativeResize="0"/>
          <p:nvPr/>
        </p:nvPicPr>
        <p:blipFill rotWithShape="1">
          <a:blip r:embed="rId4">
            <a:alphaModFix/>
          </a:blip>
          <a:srcRect b="0" l="0" r="0" t="0"/>
          <a:stretch/>
        </p:blipFill>
        <p:spPr>
          <a:xfrm>
            <a:off x="7110282" y="114300"/>
            <a:ext cx="742950" cy="65692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9" name="Shape 1219"/>
        <p:cNvGrpSpPr/>
        <p:nvPr/>
      </p:nvGrpSpPr>
      <p:grpSpPr>
        <a:xfrm>
          <a:off x="0" y="0"/>
          <a:ext cx="0" cy="0"/>
          <a:chOff x="0" y="0"/>
          <a:chExt cx="0" cy="0"/>
        </a:xfrm>
      </p:grpSpPr>
      <p:pic>
        <p:nvPicPr>
          <p:cNvPr id="1220" name="Google Shape;1220;p146"/>
          <p:cNvPicPr preferRelativeResize="0"/>
          <p:nvPr/>
        </p:nvPicPr>
        <p:blipFill rotWithShape="1">
          <a:blip r:embed="rId3">
            <a:alphaModFix/>
          </a:blip>
          <a:srcRect b="7105" l="12092" r="12327" t="23022"/>
          <a:stretch/>
        </p:blipFill>
        <p:spPr>
          <a:xfrm>
            <a:off x="-971325" y="0"/>
            <a:ext cx="10115323" cy="51435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4" name="Shape 1224"/>
        <p:cNvGrpSpPr/>
        <p:nvPr/>
      </p:nvGrpSpPr>
      <p:grpSpPr>
        <a:xfrm>
          <a:off x="0" y="0"/>
          <a:ext cx="0" cy="0"/>
          <a:chOff x="0" y="0"/>
          <a:chExt cx="0" cy="0"/>
        </a:xfrm>
      </p:grpSpPr>
      <p:pic>
        <p:nvPicPr>
          <p:cNvPr descr="https://pbs.twimg.com/media/DniTlDkX4AA_ceZ.jpg" id="1225" name="Google Shape;1225;p147"/>
          <p:cNvPicPr preferRelativeResize="0"/>
          <p:nvPr/>
        </p:nvPicPr>
        <p:blipFill rotWithShape="1">
          <a:blip r:embed="rId3">
            <a:alphaModFix/>
          </a:blip>
          <a:srcRect b="0" l="0" r="0" t="0"/>
          <a:stretch/>
        </p:blipFill>
        <p:spPr>
          <a:xfrm>
            <a:off x="1881891" y="0"/>
            <a:ext cx="5786133"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7" name="Shape 237"/>
        <p:cNvGrpSpPr/>
        <p:nvPr/>
      </p:nvGrpSpPr>
      <p:grpSpPr>
        <a:xfrm>
          <a:off x="0" y="0"/>
          <a:ext cx="0" cy="0"/>
          <a:chOff x="0" y="0"/>
          <a:chExt cx="0" cy="0"/>
        </a:xfrm>
      </p:grpSpPr>
      <p:pic>
        <p:nvPicPr>
          <p:cNvPr id="238" name="Google Shape;238;p40"/>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239" name="Google Shape;239;p40"/>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0"/>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rPr lang="en" sz="4000">
                <a:solidFill>
                  <a:schemeClr val="lt1"/>
                </a:solidFill>
                <a:latin typeface="Oswald"/>
                <a:ea typeface="Oswald"/>
                <a:cs typeface="Oswald"/>
                <a:sym typeface="Oswald"/>
              </a:rPr>
              <a:t>Tirer le meilleur parti de votre journée</a:t>
            </a:r>
            <a:endParaRPr sz="4000">
              <a:solidFill>
                <a:srgbClr val="FFFFFF"/>
              </a:solidFill>
              <a:latin typeface="Oswald"/>
              <a:ea typeface="Oswald"/>
              <a:cs typeface="Oswald"/>
              <a:sym typeface="Oswald"/>
            </a:endParaRPr>
          </a:p>
        </p:txBody>
      </p:sp>
      <p:pic>
        <p:nvPicPr>
          <p:cNvPr id="241" name="Google Shape;241;p40"/>
          <p:cNvPicPr preferRelativeResize="0"/>
          <p:nvPr/>
        </p:nvPicPr>
        <p:blipFill>
          <a:blip r:embed="rId4">
            <a:alphaModFix/>
          </a:blip>
          <a:stretch>
            <a:fillRect/>
          </a:stretch>
        </p:blipFill>
        <p:spPr>
          <a:xfrm>
            <a:off x="2649000" y="1254075"/>
            <a:ext cx="6085775" cy="411775"/>
          </a:xfrm>
          <a:prstGeom prst="rect">
            <a:avLst/>
          </a:prstGeom>
          <a:noFill/>
          <a:ln>
            <a:noFill/>
          </a:ln>
        </p:spPr>
      </p:pic>
      <p:pic>
        <p:nvPicPr>
          <p:cNvPr id="242" name="Google Shape;242;p40"/>
          <p:cNvPicPr preferRelativeResize="0"/>
          <p:nvPr/>
        </p:nvPicPr>
        <p:blipFill>
          <a:blip r:embed="rId5">
            <a:alphaModFix/>
          </a:blip>
          <a:stretch>
            <a:fillRect/>
          </a:stretch>
        </p:blipFill>
        <p:spPr>
          <a:xfrm>
            <a:off x="2161600" y="1665850"/>
            <a:ext cx="6619100" cy="3337575"/>
          </a:xfrm>
          <a:prstGeom prst="rect">
            <a:avLst/>
          </a:prstGeom>
          <a:noFill/>
          <a:ln>
            <a:noFill/>
          </a:ln>
        </p:spPr>
      </p:pic>
      <p:pic>
        <p:nvPicPr>
          <p:cNvPr id="243" name="Google Shape;243;p40"/>
          <p:cNvPicPr preferRelativeResize="0"/>
          <p:nvPr/>
        </p:nvPicPr>
        <p:blipFill>
          <a:blip r:embed="rId6">
            <a:alphaModFix/>
          </a:blip>
          <a:stretch>
            <a:fillRect/>
          </a:stretch>
        </p:blipFill>
        <p:spPr>
          <a:xfrm>
            <a:off x="42925" y="155925"/>
            <a:ext cx="1544081" cy="8487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2" name="Shape 1232"/>
        <p:cNvGrpSpPr/>
        <p:nvPr/>
      </p:nvGrpSpPr>
      <p:grpSpPr>
        <a:xfrm>
          <a:off x="0" y="0"/>
          <a:ext cx="0" cy="0"/>
          <a:chOff x="0" y="0"/>
          <a:chExt cx="0" cy="0"/>
        </a:xfrm>
      </p:grpSpPr>
      <p:pic>
        <p:nvPicPr>
          <p:cNvPr descr="https://lh6.googleusercontent.com/6JJSbHqKcfi89HobjHJCwJjJI9wlN_Hisl_mqZMnIClfZUpXQLvXljj5T0cthPFZxwlr9-AYTsIsuD-WpzrsKSywUa8vDnYXKzzn-OI2NJkyT3SSDhI1FBW77K3HxAO-7tDUmQ_868WlKQtkcQ" id="1233" name="Google Shape;1233;p148"/>
          <p:cNvPicPr preferRelativeResize="0"/>
          <p:nvPr/>
        </p:nvPicPr>
        <p:blipFill rotWithShape="1">
          <a:blip r:embed="rId3">
            <a:alphaModFix/>
          </a:blip>
          <a:srcRect b="0" l="0" r="0" t="0"/>
          <a:stretch/>
        </p:blipFill>
        <p:spPr>
          <a:xfrm>
            <a:off x="1143000" y="0"/>
            <a:ext cx="7721664" cy="5143500"/>
          </a:xfrm>
          <a:prstGeom prst="rect">
            <a:avLst/>
          </a:prstGeom>
          <a:noFill/>
          <a:ln>
            <a:noFill/>
          </a:ln>
        </p:spPr>
      </p:pic>
      <p:sp>
        <p:nvSpPr>
          <p:cNvPr id="1234" name="Google Shape;1234;p148"/>
          <p:cNvSpPr/>
          <p:nvPr/>
        </p:nvSpPr>
        <p:spPr>
          <a:xfrm>
            <a:off x="514350" y="64300"/>
            <a:ext cx="628500" cy="83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8" name="Shape 1238"/>
        <p:cNvGrpSpPr/>
        <p:nvPr/>
      </p:nvGrpSpPr>
      <p:grpSpPr>
        <a:xfrm>
          <a:off x="0" y="0"/>
          <a:ext cx="0" cy="0"/>
          <a:chOff x="0" y="0"/>
          <a:chExt cx="0" cy="0"/>
        </a:xfrm>
      </p:grpSpPr>
      <p:pic>
        <p:nvPicPr>
          <p:cNvPr descr="https://pbs.twimg.com/media/DqcWRuvW4AAH6CS.jpg" id="1239" name="Google Shape;1239;p149"/>
          <p:cNvPicPr preferRelativeResize="0"/>
          <p:nvPr/>
        </p:nvPicPr>
        <p:blipFill rotWithShape="1">
          <a:blip r:embed="rId3">
            <a:alphaModFix/>
          </a:blip>
          <a:srcRect b="0" l="0" r="0" t="0"/>
          <a:stretch/>
        </p:blipFill>
        <p:spPr>
          <a:xfrm>
            <a:off x="1259682" y="1"/>
            <a:ext cx="6741318" cy="5055989"/>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3" name="Shape 1243"/>
        <p:cNvGrpSpPr/>
        <p:nvPr/>
      </p:nvGrpSpPr>
      <p:grpSpPr>
        <a:xfrm>
          <a:off x="0" y="0"/>
          <a:ext cx="0" cy="0"/>
          <a:chOff x="0" y="0"/>
          <a:chExt cx="0" cy="0"/>
        </a:xfrm>
      </p:grpSpPr>
      <p:pic>
        <p:nvPicPr>
          <p:cNvPr descr="https://pbs.twimg.com/media/DqcWRuyWwAATZae.jpg" id="1244" name="Google Shape;1244;p150"/>
          <p:cNvPicPr preferRelativeResize="0"/>
          <p:nvPr/>
        </p:nvPicPr>
        <p:blipFill rotWithShape="1">
          <a:blip r:embed="rId3">
            <a:alphaModFix/>
          </a:blip>
          <a:srcRect b="0" l="0" r="0" t="0"/>
          <a:stretch/>
        </p:blipFill>
        <p:spPr>
          <a:xfrm>
            <a:off x="1143000" y="0"/>
            <a:ext cx="6858000" cy="51435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8" name="Shape 1248"/>
        <p:cNvGrpSpPr/>
        <p:nvPr/>
      </p:nvGrpSpPr>
      <p:grpSpPr>
        <a:xfrm>
          <a:off x="0" y="0"/>
          <a:ext cx="0" cy="0"/>
          <a:chOff x="0" y="0"/>
          <a:chExt cx="0" cy="0"/>
        </a:xfrm>
      </p:grpSpPr>
      <p:pic>
        <p:nvPicPr>
          <p:cNvPr descr="https://pbs.twimg.com/media/DqcWRuxXcAAGnzX.jpg" id="1249" name="Google Shape;1249;p151"/>
          <p:cNvPicPr preferRelativeResize="0"/>
          <p:nvPr/>
        </p:nvPicPr>
        <p:blipFill rotWithShape="1">
          <a:blip r:embed="rId3">
            <a:alphaModFix/>
          </a:blip>
          <a:srcRect b="0" l="0" r="0" t="0"/>
          <a:stretch/>
        </p:blipFill>
        <p:spPr>
          <a:xfrm>
            <a:off x="1143000" y="0"/>
            <a:ext cx="6858000" cy="51435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3" name="Shape 1253"/>
        <p:cNvGrpSpPr/>
        <p:nvPr/>
      </p:nvGrpSpPr>
      <p:grpSpPr>
        <a:xfrm>
          <a:off x="0" y="0"/>
          <a:ext cx="0" cy="0"/>
          <a:chOff x="0" y="0"/>
          <a:chExt cx="0" cy="0"/>
        </a:xfrm>
      </p:grpSpPr>
      <p:pic>
        <p:nvPicPr>
          <p:cNvPr id="1254" name="Google Shape;1254;p152"/>
          <p:cNvPicPr preferRelativeResize="0"/>
          <p:nvPr/>
        </p:nvPicPr>
        <p:blipFill rotWithShape="1">
          <a:blip r:embed="rId3">
            <a:alphaModFix/>
          </a:blip>
          <a:srcRect b="11599" l="33798" r="34501" t="14800"/>
          <a:stretch/>
        </p:blipFill>
        <p:spPr>
          <a:xfrm>
            <a:off x="4681728" y="342208"/>
            <a:ext cx="3319272" cy="4334947"/>
          </a:xfrm>
          <a:prstGeom prst="rect">
            <a:avLst/>
          </a:prstGeom>
          <a:noFill/>
          <a:ln>
            <a:noFill/>
          </a:ln>
        </p:spPr>
      </p:pic>
      <p:pic>
        <p:nvPicPr>
          <p:cNvPr id="1255" name="Google Shape;1255;p152"/>
          <p:cNvPicPr preferRelativeResize="0"/>
          <p:nvPr/>
        </p:nvPicPr>
        <p:blipFill rotWithShape="1">
          <a:blip r:embed="rId4">
            <a:alphaModFix/>
          </a:blip>
          <a:srcRect b="12185" l="34911" r="35439" t="15455"/>
          <a:stretch/>
        </p:blipFill>
        <p:spPr>
          <a:xfrm>
            <a:off x="1359569" y="342208"/>
            <a:ext cx="3157786" cy="433494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0" name="Shape 1260"/>
        <p:cNvGrpSpPr/>
        <p:nvPr/>
      </p:nvGrpSpPr>
      <p:grpSpPr>
        <a:xfrm>
          <a:off x="0" y="0"/>
          <a:ext cx="0" cy="0"/>
          <a:chOff x="0" y="0"/>
          <a:chExt cx="0" cy="0"/>
        </a:xfrm>
      </p:grpSpPr>
      <p:pic>
        <p:nvPicPr>
          <p:cNvPr id="1261" name="Google Shape;1261;p153"/>
          <p:cNvPicPr preferRelativeResize="0"/>
          <p:nvPr/>
        </p:nvPicPr>
        <p:blipFill rotWithShape="1">
          <a:blip r:embed="rId3">
            <a:alphaModFix/>
          </a:blip>
          <a:srcRect b="11147" l="0" r="0" t="2504"/>
          <a:stretch/>
        </p:blipFill>
        <p:spPr>
          <a:xfrm>
            <a:off x="0" y="0"/>
            <a:ext cx="9144006" cy="5263678"/>
          </a:xfrm>
          <a:prstGeom prst="rect">
            <a:avLst/>
          </a:prstGeom>
          <a:noFill/>
          <a:ln>
            <a:noFill/>
          </a:ln>
        </p:spPr>
      </p:pic>
      <p:pic>
        <p:nvPicPr>
          <p:cNvPr descr="POLICY-LOGO-white.png" id="1262" name="Google Shape;1262;p153"/>
          <p:cNvPicPr preferRelativeResize="0"/>
          <p:nvPr/>
        </p:nvPicPr>
        <p:blipFill rotWithShape="1">
          <a:blip r:embed="rId4">
            <a:alphaModFix/>
          </a:blip>
          <a:srcRect b="0" l="0" r="0" t="0"/>
          <a:stretch/>
        </p:blipFill>
        <p:spPr>
          <a:xfrm>
            <a:off x="8455125" y="124225"/>
            <a:ext cx="534500" cy="472700"/>
          </a:xfrm>
          <a:prstGeom prst="rect">
            <a:avLst/>
          </a:prstGeom>
          <a:noFill/>
          <a:ln>
            <a:noFill/>
          </a:ln>
        </p:spPr>
      </p:pic>
      <p:sp>
        <p:nvSpPr>
          <p:cNvPr id="1263" name="Google Shape;1263;p153"/>
          <p:cNvSpPr/>
          <p:nvPr/>
        </p:nvSpPr>
        <p:spPr>
          <a:xfrm>
            <a:off x="76200" y="4044075"/>
            <a:ext cx="5308800" cy="50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Calibri"/>
              <a:buNone/>
            </a:pPr>
            <a:r>
              <a:rPr b="1" i="0" lang="en" sz="2400" u="none" cap="none" strike="noStrike">
                <a:solidFill>
                  <a:srgbClr val="FFFFFF"/>
                </a:solidFill>
                <a:highlight>
                  <a:srgbClr val="FF4E57"/>
                </a:highlight>
                <a:latin typeface="Helvetica Neue"/>
                <a:ea typeface="Helvetica Neue"/>
                <a:cs typeface="Helvetica Neue"/>
                <a:sym typeface="Helvetica Neue"/>
              </a:rPr>
              <a:t>Design spéculatif</a:t>
            </a:r>
            <a:endParaRPr b="1" i="0" sz="2400" u="none" cap="none" strike="noStrike">
              <a:solidFill>
                <a:srgbClr val="FFFFFF"/>
              </a:solidFill>
              <a:highlight>
                <a:srgbClr val="FF4E57"/>
              </a:highlight>
              <a:latin typeface="Helvetica Neue"/>
              <a:ea typeface="Helvetica Neue"/>
              <a:cs typeface="Helvetica Neue"/>
              <a:sym typeface="Helvetica Neue"/>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B0D8"/>
        </a:solidFill>
      </p:bgPr>
    </p:bg>
    <p:spTree>
      <p:nvGrpSpPr>
        <p:cNvPr id="1267" name="Shape 1267"/>
        <p:cNvGrpSpPr/>
        <p:nvPr/>
      </p:nvGrpSpPr>
      <p:grpSpPr>
        <a:xfrm>
          <a:off x="0" y="0"/>
          <a:ext cx="0" cy="0"/>
          <a:chOff x="0" y="0"/>
          <a:chExt cx="0" cy="0"/>
        </a:xfrm>
      </p:grpSpPr>
      <p:pic>
        <p:nvPicPr>
          <p:cNvPr id="1268" name="Google Shape;1268;p154"/>
          <p:cNvPicPr preferRelativeResize="0"/>
          <p:nvPr/>
        </p:nvPicPr>
        <p:blipFill rotWithShape="1">
          <a:blip r:embed="rId3">
            <a:alphaModFix/>
          </a:blip>
          <a:srcRect b="0" l="0" r="0" t="0"/>
          <a:stretch/>
        </p:blipFill>
        <p:spPr>
          <a:xfrm>
            <a:off x="8316500" y="166525"/>
            <a:ext cx="664200" cy="588675"/>
          </a:xfrm>
          <a:prstGeom prst="rect">
            <a:avLst/>
          </a:prstGeom>
          <a:noFill/>
          <a:ln>
            <a:noFill/>
          </a:ln>
        </p:spPr>
      </p:pic>
      <p:sp>
        <p:nvSpPr>
          <p:cNvPr id="1269" name="Google Shape;1269;p154"/>
          <p:cNvSpPr txBox="1"/>
          <p:nvPr/>
        </p:nvSpPr>
        <p:spPr>
          <a:xfrm>
            <a:off x="882300" y="1243250"/>
            <a:ext cx="72792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3600" u="none" cap="none" strike="noStrike">
                <a:solidFill>
                  <a:schemeClr val="dk1"/>
                </a:solidFill>
                <a:highlight>
                  <a:srgbClr val="FFFFFF"/>
                </a:highlight>
                <a:latin typeface="Arial"/>
                <a:ea typeface="Arial"/>
                <a:cs typeface="Arial"/>
                <a:sym typeface="Arial"/>
              </a:rPr>
              <a:t>Présentation de la boîte à outils du « gouvernement en tant que système » pour aborder les défis intersectoriels complexes. </a:t>
            </a:r>
            <a:endParaRPr b="1" i="0" sz="3600" u="none" cap="none" strike="noStrike">
              <a:solidFill>
                <a:schemeClr val="dk1"/>
              </a:solidFill>
              <a:highlight>
                <a:srgbClr val="FFFFFF"/>
              </a:highlight>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B0D8"/>
        </a:solidFill>
      </p:bgPr>
    </p:bg>
    <p:spTree>
      <p:nvGrpSpPr>
        <p:cNvPr id="1273" name="Shape 1273"/>
        <p:cNvGrpSpPr/>
        <p:nvPr/>
      </p:nvGrpSpPr>
      <p:grpSpPr>
        <a:xfrm>
          <a:off x="0" y="0"/>
          <a:ext cx="0" cy="0"/>
          <a:chOff x="0" y="0"/>
          <a:chExt cx="0" cy="0"/>
        </a:xfrm>
      </p:grpSpPr>
      <p:pic>
        <p:nvPicPr>
          <p:cNvPr id="1274" name="Google Shape;1274;p155"/>
          <p:cNvPicPr preferRelativeResize="0"/>
          <p:nvPr/>
        </p:nvPicPr>
        <p:blipFill rotWithShape="1">
          <a:blip r:embed="rId3">
            <a:alphaModFix/>
          </a:blip>
          <a:srcRect b="0" l="29759" r="2772" t="0"/>
          <a:stretch/>
        </p:blipFill>
        <p:spPr>
          <a:xfrm>
            <a:off x="953693" y="431801"/>
            <a:ext cx="6767908" cy="4381500"/>
          </a:xfrm>
          <a:prstGeom prst="rect">
            <a:avLst/>
          </a:prstGeom>
          <a:noFill/>
          <a:ln>
            <a:noFill/>
          </a:ln>
        </p:spPr>
      </p:pic>
      <p:sp>
        <p:nvSpPr>
          <p:cNvPr id="1275" name="Google Shape;1275;p155"/>
          <p:cNvSpPr/>
          <p:nvPr/>
        </p:nvSpPr>
        <p:spPr>
          <a:xfrm>
            <a:off x="3202781" y="2018507"/>
            <a:ext cx="2106300" cy="11883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b="1" i="0" lang="en" sz="1800" u="none" cap="none" strike="noStrike">
                <a:solidFill>
                  <a:srgbClr val="0084B4"/>
                </a:solidFill>
                <a:latin typeface="Arial"/>
                <a:ea typeface="Arial"/>
                <a:cs typeface="Arial"/>
                <a:sym typeface="Arial"/>
              </a:rPr>
              <a:t>CHANGEMENT SYSTÉMIQUE</a:t>
            </a:r>
            <a:endParaRPr/>
          </a:p>
          <a:p>
            <a:pPr indent="0" lvl="0" marL="0" marR="0" rtl="0" algn="ctr">
              <a:lnSpc>
                <a:spcPct val="100000"/>
              </a:lnSpc>
              <a:spcBef>
                <a:spcPts val="0"/>
              </a:spcBef>
              <a:spcAft>
                <a:spcPts val="0"/>
              </a:spcAft>
              <a:buNone/>
            </a:pPr>
            <a:r>
              <a:rPr b="1" i="0" lang="en" sz="1800" u="none" cap="none" strike="noStrike">
                <a:solidFill>
                  <a:srgbClr val="0084B4"/>
                </a:solidFill>
                <a:latin typeface="Arial"/>
                <a:ea typeface="Arial"/>
                <a:cs typeface="Arial"/>
                <a:sym typeface="Arial"/>
              </a:rPr>
              <a:t>dans une économie mixte</a:t>
            </a:r>
            <a:endParaRPr b="0" i="0" sz="1800" u="none" cap="none" strike="noStrike">
              <a:solidFill>
                <a:srgbClr val="000000"/>
              </a:solidFill>
              <a:latin typeface="Arial"/>
              <a:ea typeface="Arial"/>
              <a:cs typeface="Arial"/>
              <a:sym typeface="Arial"/>
            </a:endParaRPr>
          </a:p>
        </p:txBody>
      </p:sp>
      <p:pic>
        <p:nvPicPr>
          <p:cNvPr id="1276" name="Google Shape;1276;p155"/>
          <p:cNvPicPr preferRelativeResize="0"/>
          <p:nvPr/>
        </p:nvPicPr>
        <p:blipFill rotWithShape="1">
          <a:blip r:embed="rId4">
            <a:alphaModFix/>
          </a:blip>
          <a:srcRect b="0" l="0" r="0" t="0"/>
          <a:stretch/>
        </p:blipFill>
        <p:spPr>
          <a:xfrm>
            <a:off x="8316500" y="166525"/>
            <a:ext cx="664200" cy="588675"/>
          </a:xfrm>
          <a:prstGeom prst="rect">
            <a:avLst/>
          </a:prstGeom>
          <a:noFill/>
          <a:ln>
            <a:noFill/>
          </a:ln>
        </p:spPr>
      </p:pic>
      <p:sp>
        <p:nvSpPr>
          <p:cNvPr id="1277" name="Google Shape;1277;p155"/>
          <p:cNvSpPr txBox="1"/>
          <p:nvPr/>
        </p:nvSpPr>
        <p:spPr>
          <a:xfrm>
            <a:off x="6719094" y="4612482"/>
            <a:ext cx="2513700" cy="5310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n" sz="1500" u="none" cap="none" strike="noStrike">
                <a:solidFill>
                  <a:srgbClr val="FFFFFF"/>
                </a:solidFill>
                <a:latin typeface="Arial"/>
                <a:ea typeface="Arial"/>
                <a:cs typeface="Arial"/>
                <a:sym typeface="Arial"/>
              </a:rPr>
              <a:t>Adapté de Nick Jankel</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B0D8"/>
        </a:solidFill>
      </p:bgPr>
    </p:bg>
    <p:spTree>
      <p:nvGrpSpPr>
        <p:cNvPr id="1281" name="Shape 1281"/>
        <p:cNvGrpSpPr/>
        <p:nvPr/>
      </p:nvGrpSpPr>
      <p:grpSpPr>
        <a:xfrm>
          <a:off x="0" y="0"/>
          <a:ext cx="0" cy="0"/>
          <a:chOff x="0" y="0"/>
          <a:chExt cx="0" cy="0"/>
        </a:xfrm>
      </p:grpSpPr>
      <p:pic>
        <p:nvPicPr>
          <p:cNvPr id="1282" name="Google Shape;1282;p156"/>
          <p:cNvPicPr preferRelativeResize="0"/>
          <p:nvPr/>
        </p:nvPicPr>
        <p:blipFill rotWithShape="1">
          <a:blip r:embed="rId3">
            <a:alphaModFix/>
          </a:blip>
          <a:srcRect b="0" l="29759" r="2772" t="0"/>
          <a:stretch/>
        </p:blipFill>
        <p:spPr>
          <a:xfrm>
            <a:off x="953692" y="-560784"/>
            <a:ext cx="7453313" cy="6210301"/>
          </a:xfrm>
          <a:prstGeom prst="rect">
            <a:avLst/>
          </a:prstGeom>
          <a:noFill/>
          <a:ln>
            <a:noFill/>
          </a:ln>
        </p:spPr>
      </p:pic>
      <p:sp>
        <p:nvSpPr>
          <p:cNvPr id="1283" name="Google Shape;1283;p156"/>
          <p:cNvSpPr/>
          <p:nvPr/>
        </p:nvSpPr>
        <p:spPr>
          <a:xfrm>
            <a:off x="3654028" y="2031207"/>
            <a:ext cx="1889400" cy="11883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b="0" i="0" lang="en" sz="2100" u="none" cap="none" strike="noStrike">
                <a:solidFill>
                  <a:srgbClr val="FFFFFF"/>
                </a:solidFill>
                <a:latin typeface="Arial"/>
                <a:ea typeface="Arial"/>
                <a:cs typeface="Arial"/>
                <a:sym typeface="Arial"/>
              </a:rPr>
              <a:t>POSITIVES</a:t>
            </a:r>
            <a:endParaRPr b="0" i="0" sz="1050" u="none" cap="none" strike="noStrike">
              <a:solidFill>
                <a:srgbClr val="000000"/>
              </a:solidFill>
              <a:latin typeface="Arial"/>
              <a:ea typeface="Arial"/>
              <a:cs typeface="Arial"/>
              <a:sym typeface="Arial"/>
            </a:endParaRPr>
          </a:p>
        </p:txBody>
      </p:sp>
      <p:sp>
        <p:nvSpPr>
          <p:cNvPr id="1284" name="Google Shape;1284;p156"/>
          <p:cNvSpPr txBox="1"/>
          <p:nvPr/>
        </p:nvSpPr>
        <p:spPr>
          <a:xfrm>
            <a:off x="3991967" y="1353912"/>
            <a:ext cx="1298100" cy="8085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None/>
            </a:pPr>
            <a:r>
              <a:rPr b="1" i="0" lang="en" sz="1000" u="none" cap="none" strike="noStrike">
                <a:solidFill>
                  <a:srgbClr val="49721E"/>
                </a:solidFill>
                <a:latin typeface="Arial"/>
                <a:ea typeface="Arial"/>
                <a:cs typeface="Arial"/>
                <a:sym typeface="Arial"/>
              </a:rPr>
              <a:t>Passionnés</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1000" u="none" cap="none" strike="noStrike">
                <a:solidFill>
                  <a:srgbClr val="49721E"/>
                </a:solidFill>
                <a:latin typeface="Arial"/>
                <a:ea typeface="Arial"/>
                <a:cs typeface="Arial"/>
                <a:sym typeface="Arial"/>
              </a:rPr>
              <a:t>Ont de l’empathie</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1000" u="none" cap="none" strike="noStrike">
                <a:solidFill>
                  <a:srgbClr val="49721E"/>
                </a:solidFill>
                <a:latin typeface="Arial"/>
                <a:ea typeface="Arial"/>
                <a:cs typeface="Arial"/>
                <a:sym typeface="Arial"/>
              </a:rPr>
              <a:t>Débrouillards</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200" u="none" cap="none" strike="noStrike">
              <a:solidFill>
                <a:srgbClr val="49721E"/>
              </a:solidFill>
              <a:latin typeface="Helvetica Neue"/>
              <a:ea typeface="Helvetica Neue"/>
              <a:cs typeface="Helvetica Neue"/>
              <a:sym typeface="Helvetica Neue"/>
            </a:endParaRPr>
          </a:p>
        </p:txBody>
      </p:sp>
      <p:sp>
        <p:nvSpPr>
          <p:cNvPr id="1285" name="Google Shape;1285;p156"/>
          <p:cNvSpPr txBox="1"/>
          <p:nvPr/>
        </p:nvSpPr>
        <p:spPr>
          <a:xfrm>
            <a:off x="3429000" y="2085975"/>
            <a:ext cx="1276200" cy="6228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1" i="0" lang="en" sz="1000" u="none" cap="none" strike="noStrike">
                <a:solidFill>
                  <a:srgbClr val="BF9000"/>
                </a:solidFill>
                <a:latin typeface="Arial"/>
                <a:ea typeface="Arial"/>
                <a:cs typeface="Arial"/>
                <a:sym typeface="Arial"/>
              </a:rPr>
              <a:t>Bienveillant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1000" u="none" cap="none" strike="noStrike">
                <a:solidFill>
                  <a:srgbClr val="BF9000"/>
                </a:solidFill>
                <a:latin typeface="Arial"/>
                <a:ea typeface="Arial"/>
                <a:cs typeface="Arial"/>
                <a:sym typeface="Arial"/>
              </a:rPr>
              <a:t>Résilient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1000" u="none" cap="none" strike="noStrike">
                <a:solidFill>
                  <a:srgbClr val="BF9000"/>
                </a:solidFill>
                <a:latin typeface="Arial"/>
                <a:ea typeface="Arial"/>
                <a:cs typeface="Arial"/>
                <a:sym typeface="Arial"/>
              </a:rPr>
              <a:t>Fait preuve d’entrepreneuriat</a:t>
            </a:r>
            <a:endParaRPr b="0" i="0" sz="1000" u="none" cap="none" strike="noStrike">
              <a:solidFill>
                <a:srgbClr val="000000"/>
              </a:solidFill>
              <a:latin typeface="Arial"/>
              <a:ea typeface="Arial"/>
              <a:cs typeface="Arial"/>
              <a:sym typeface="Arial"/>
            </a:endParaRPr>
          </a:p>
        </p:txBody>
      </p:sp>
      <p:sp>
        <p:nvSpPr>
          <p:cNvPr id="1286" name="Google Shape;1286;p156"/>
          <p:cNvSpPr txBox="1"/>
          <p:nvPr/>
        </p:nvSpPr>
        <p:spPr>
          <a:xfrm>
            <a:off x="3654028" y="3003947"/>
            <a:ext cx="941700" cy="8073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1" i="0" lang="en" sz="1000" u="none" cap="none" strike="noStrike">
                <a:solidFill>
                  <a:srgbClr val="C00000"/>
                </a:solidFill>
                <a:latin typeface="Helvetica Neue"/>
                <a:ea typeface="Helvetica Neue"/>
                <a:cs typeface="Helvetica Neue"/>
                <a:sym typeface="Helvetica Neue"/>
              </a:rPr>
              <a:t>Déterminé</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1000" u="none" cap="none" strike="noStrike">
                <a:solidFill>
                  <a:srgbClr val="C00000"/>
                </a:solidFill>
                <a:latin typeface="Helvetica Neue"/>
                <a:ea typeface="Helvetica Neue"/>
                <a:cs typeface="Helvetica Neue"/>
                <a:sym typeface="Helvetica Neue"/>
              </a:rPr>
              <a:t>Fiable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1000" u="none" cap="none" strike="noStrike">
                <a:solidFill>
                  <a:srgbClr val="C00000"/>
                </a:solidFill>
                <a:latin typeface="Helvetica Neue"/>
                <a:ea typeface="Helvetica Neue"/>
                <a:cs typeface="Helvetica Neue"/>
                <a:sym typeface="Helvetica Neue"/>
              </a:rPr>
              <a:t>Extensible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200" u="none" cap="none" strike="noStrike">
              <a:solidFill>
                <a:srgbClr val="C00000"/>
              </a:solidFill>
              <a:latin typeface="Helvetica Neue"/>
              <a:ea typeface="Helvetica Neue"/>
              <a:cs typeface="Helvetica Neue"/>
              <a:sym typeface="Helvetica Neue"/>
            </a:endParaRPr>
          </a:p>
        </p:txBody>
      </p:sp>
      <p:sp>
        <p:nvSpPr>
          <p:cNvPr id="1287" name="Google Shape;1287;p156"/>
          <p:cNvSpPr txBox="1"/>
          <p:nvPr/>
        </p:nvSpPr>
        <p:spPr>
          <a:xfrm>
            <a:off x="4904779" y="2085975"/>
            <a:ext cx="882300" cy="622800"/>
          </a:xfrm>
          <a:prstGeom prst="rect">
            <a:avLst/>
          </a:prstGeom>
          <a:noFill/>
          <a:ln>
            <a:noFill/>
          </a:ln>
        </p:spPr>
        <p:txBody>
          <a:bodyPr anchorCtr="0" anchor="t" bIns="34275" lIns="68550" spcFirstLastPara="1" rIns="68550" wrap="square" tIns="34275">
            <a:noAutofit/>
          </a:bodyPr>
          <a:lstStyle/>
          <a:p>
            <a:pPr indent="0" lvl="0" marL="0" marR="0" rtl="0" algn="r">
              <a:lnSpc>
                <a:spcPct val="100000"/>
              </a:lnSpc>
              <a:spcBef>
                <a:spcPts val="0"/>
              </a:spcBef>
              <a:spcAft>
                <a:spcPts val="0"/>
              </a:spcAft>
              <a:buNone/>
            </a:pPr>
            <a:r>
              <a:rPr b="1" i="0" lang="en" sz="1000" u="none" cap="none" strike="noStrike">
                <a:solidFill>
                  <a:srgbClr val="FF3399"/>
                </a:solidFill>
                <a:latin typeface="Arial"/>
                <a:ea typeface="Arial"/>
                <a:cs typeface="Arial"/>
                <a:sym typeface="Arial"/>
              </a:rPr>
              <a:t>Adaptable</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1" i="0" lang="en" sz="1000" u="none" cap="none" strike="noStrike">
                <a:solidFill>
                  <a:srgbClr val="FF3399"/>
                </a:solidFill>
                <a:latin typeface="Arial"/>
                <a:ea typeface="Arial"/>
                <a:cs typeface="Arial"/>
                <a:sym typeface="Arial"/>
              </a:rPr>
              <a:t>Efficient</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1" i="0" lang="en" sz="1000" u="none" cap="none" strike="noStrike">
                <a:solidFill>
                  <a:srgbClr val="FF3399"/>
                </a:solidFill>
                <a:latin typeface="Arial"/>
                <a:ea typeface="Arial"/>
                <a:cs typeface="Arial"/>
                <a:sym typeface="Arial"/>
              </a:rPr>
              <a:t>Ingénieux</a:t>
            </a:r>
            <a:endParaRPr b="0" i="0" sz="1000" u="none" cap="none" strike="noStrike">
              <a:solidFill>
                <a:srgbClr val="000000"/>
              </a:solidFill>
              <a:latin typeface="Arial"/>
              <a:ea typeface="Arial"/>
              <a:cs typeface="Arial"/>
              <a:sym typeface="Arial"/>
            </a:endParaRPr>
          </a:p>
        </p:txBody>
      </p:sp>
      <p:sp>
        <p:nvSpPr>
          <p:cNvPr id="1288" name="Google Shape;1288;p156"/>
          <p:cNvSpPr txBox="1"/>
          <p:nvPr/>
        </p:nvSpPr>
        <p:spPr>
          <a:xfrm>
            <a:off x="4210629" y="3003947"/>
            <a:ext cx="1388400" cy="807300"/>
          </a:xfrm>
          <a:prstGeom prst="rect">
            <a:avLst/>
          </a:prstGeom>
          <a:noFill/>
          <a:ln>
            <a:noFill/>
          </a:ln>
        </p:spPr>
        <p:txBody>
          <a:bodyPr anchorCtr="0" anchor="t" bIns="34275" lIns="68550" spcFirstLastPara="1" rIns="68550" wrap="square" tIns="34275">
            <a:noAutofit/>
          </a:bodyPr>
          <a:lstStyle/>
          <a:p>
            <a:pPr indent="0" lvl="0" marL="0" marR="0" rtl="0" algn="r">
              <a:lnSpc>
                <a:spcPct val="100000"/>
              </a:lnSpc>
              <a:spcBef>
                <a:spcPts val="0"/>
              </a:spcBef>
              <a:spcAft>
                <a:spcPts val="0"/>
              </a:spcAft>
              <a:buNone/>
            </a:pPr>
            <a:r>
              <a:rPr b="1" i="0" lang="en" sz="1000" u="none" cap="none" strike="noStrike">
                <a:solidFill>
                  <a:srgbClr val="0070C0"/>
                </a:solidFill>
                <a:latin typeface="Helvetica Neue"/>
                <a:ea typeface="Helvetica Neue"/>
                <a:cs typeface="Helvetica Neue"/>
                <a:sym typeface="Helvetica Neue"/>
              </a:rPr>
              <a:t>Démocratique</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1" i="0" lang="en" sz="1000" u="none" cap="none" strike="noStrike">
                <a:solidFill>
                  <a:srgbClr val="0070C0"/>
                </a:solidFill>
                <a:latin typeface="Helvetica Neue"/>
                <a:ea typeface="Helvetica Neue"/>
                <a:cs typeface="Helvetica Neue"/>
                <a:sym typeface="Helvetica Neue"/>
              </a:rPr>
              <a:t>Responsable</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1" i="0" lang="en" sz="1000" u="none" cap="none" strike="noStrike">
                <a:solidFill>
                  <a:srgbClr val="0070C0"/>
                </a:solidFill>
                <a:latin typeface="Helvetica Neue"/>
                <a:ea typeface="Helvetica Neue"/>
                <a:cs typeface="Helvetica Neue"/>
                <a:sym typeface="Helvetica Neue"/>
              </a:rPr>
              <a:t>Civique</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1" i="0" sz="1200" u="none" cap="none" strike="noStrike">
              <a:solidFill>
                <a:srgbClr val="0070C0"/>
              </a:solidFill>
              <a:latin typeface="Helvetica Neue"/>
              <a:ea typeface="Helvetica Neue"/>
              <a:cs typeface="Helvetica Neue"/>
              <a:sym typeface="Helvetica Neue"/>
            </a:endParaRPr>
          </a:p>
        </p:txBody>
      </p:sp>
      <p:sp>
        <p:nvSpPr>
          <p:cNvPr id="1289" name="Google Shape;1289;p156"/>
          <p:cNvSpPr txBox="1"/>
          <p:nvPr/>
        </p:nvSpPr>
        <p:spPr>
          <a:xfrm>
            <a:off x="6719094" y="4612482"/>
            <a:ext cx="2513700" cy="5310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n" sz="1500" u="none" cap="none" strike="noStrike">
                <a:solidFill>
                  <a:srgbClr val="FFFFFF"/>
                </a:solidFill>
                <a:latin typeface="Arial"/>
                <a:ea typeface="Arial"/>
                <a:cs typeface="Arial"/>
                <a:sym typeface="Arial"/>
              </a:rPr>
              <a:t>Adapté de Nick Jankel</a:t>
            </a:r>
            <a:endParaRPr b="0" i="0" sz="1050" u="none" cap="none" strike="noStrike">
              <a:solidFill>
                <a:srgbClr val="000000"/>
              </a:solidFill>
              <a:latin typeface="Arial"/>
              <a:ea typeface="Arial"/>
              <a:cs typeface="Arial"/>
              <a:sym typeface="Arial"/>
            </a:endParaRPr>
          </a:p>
        </p:txBody>
      </p:sp>
      <p:pic>
        <p:nvPicPr>
          <p:cNvPr id="1290" name="Google Shape;1290;p156"/>
          <p:cNvPicPr preferRelativeResize="0"/>
          <p:nvPr/>
        </p:nvPicPr>
        <p:blipFill rotWithShape="1">
          <a:blip r:embed="rId4">
            <a:alphaModFix/>
          </a:blip>
          <a:srcRect b="0" l="0" r="0" t="0"/>
          <a:stretch/>
        </p:blipFill>
        <p:spPr>
          <a:xfrm>
            <a:off x="8316500" y="166525"/>
            <a:ext cx="664200" cy="58867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5" name="Shape 1295"/>
        <p:cNvGrpSpPr/>
        <p:nvPr/>
      </p:nvGrpSpPr>
      <p:grpSpPr>
        <a:xfrm>
          <a:off x="0" y="0"/>
          <a:ext cx="0" cy="0"/>
          <a:chOff x="0" y="0"/>
          <a:chExt cx="0" cy="0"/>
        </a:xfrm>
      </p:grpSpPr>
      <p:sp>
        <p:nvSpPr>
          <p:cNvPr id="1296" name="Google Shape;1296;p157"/>
          <p:cNvSpPr/>
          <p:nvPr/>
        </p:nvSpPr>
        <p:spPr>
          <a:xfrm>
            <a:off x="5241850" y="1432722"/>
            <a:ext cx="2121300" cy="2121300"/>
          </a:xfrm>
          <a:prstGeom prst="ellipse">
            <a:avLst/>
          </a:prstGeom>
          <a:gradFill>
            <a:gsLst>
              <a:gs pos="0">
                <a:srgbClr val="7030A0"/>
              </a:gs>
              <a:gs pos="17000">
                <a:srgbClr val="7030A0"/>
              </a:gs>
              <a:gs pos="45000">
                <a:srgbClr val="FF9900"/>
              </a:gs>
              <a:gs pos="69000">
                <a:srgbClr val="ADC584"/>
              </a:gs>
              <a:gs pos="88000">
                <a:schemeClr val="accent6"/>
              </a:gs>
              <a:gs pos="100000">
                <a:schemeClr val="accent6"/>
              </a:gs>
            </a:gsLst>
            <a:lin ang="18000042" scaled="0"/>
          </a:gradFill>
          <a:ln cap="flat" cmpd="sng" w="25400">
            <a:solidFill>
              <a:schemeClr val="lt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297" name="Google Shape;1297;p157"/>
          <p:cNvSpPr txBox="1"/>
          <p:nvPr/>
        </p:nvSpPr>
        <p:spPr>
          <a:xfrm>
            <a:off x="2445896" y="1053556"/>
            <a:ext cx="2073300" cy="3462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OPMP</a:t>
            </a:r>
            <a:endParaRPr b="0" i="0" sz="1800" u="none" cap="none" strike="noStrike">
              <a:solidFill>
                <a:srgbClr val="000000"/>
              </a:solidFill>
              <a:latin typeface="Arial"/>
              <a:ea typeface="Arial"/>
              <a:cs typeface="Arial"/>
              <a:sym typeface="Arial"/>
            </a:endParaRPr>
          </a:p>
        </p:txBody>
      </p:sp>
      <p:sp>
        <p:nvSpPr>
          <p:cNvPr id="1298" name="Google Shape;1298;p157"/>
          <p:cNvSpPr/>
          <p:nvPr/>
        </p:nvSpPr>
        <p:spPr>
          <a:xfrm>
            <a:off x="5863971" y="2044552"/>
            <a:ext cx="878700" cy="8787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299" name="Google Shape;1299;p157"/>
          <p:cNvSpPr txBox="1"/>
          <p:nvPr/>
        </p:nvSpPr>
        <p:spPr>
          <a:xfrm>
            <a:off x="5904390" y="1055518"/>
            <a:ext cx="2073300" cy="3462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POPA</a:t>
            </a:r>
            <a:endParaRPr b="0" i="0" sz="1800" u="none" cap="none" strike="noStrike">
              <a:solidFill>
                <a:srgbClr val="000000"/>
              </a:solidFill>
              <a:latin typeface="Arial"/>
              <a:ea typeface="Arial"/>
              <a:cs typeface="Arial"/>
              <a:sym typeface="Arial"/>
            </a:endParaRPr>
          </a:p>
        </p:txBody>
      </p:sp>
      <p:sp>
        <p:nvSpPr>
          <p:cNvPr id="1300" name="Google Shape;1300;p157"/>
          <p:cNvSpPr txBox="1"/>
          <p:nvPr/>
        </p:nvSpPr>
        <p:spPr>
          <a:xfrm>
            <a:off x="5016202" y="3892820"/>
            <a:ext cx="2650200" cy="8079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Arial"/>
                <a:ea typeface="Arial"/>
                <a:cs typeface="Arial"/>
                <a:sym typeface="Arial"/>
              </a:rPr>
              <a:t>Leadership adaptatif</a:t>
            </a:r>
            <a:endParaRPr/>
          </a:p>
        </p:txBody>
      </p:sp>
      <p:sp>
        <p:nvSpPr>
          <p:cNvPr id="1301" name="Google Shape;1301;p157"/>
          <p:cNvSpPr txBox="1"/>
          <p:nvPr/>
        </p:nvSpPr>
        <p:spPr>
          <a:xfrm>
            <a:off x="1540393" y="3887756"/>
            <a:ext cx="2650200" cy="8079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Arial"/>
                <a:ea typeface="Arial"/>
                <a:cs typeface="Arial"/>
                <a:sym typeface="Arial"/>
              </a:rPr>
              <a:t>Leadership hiérarchique</a:t>
            </a:r>
            <a:endParaRPr/>
          </a:p>
        </p:txBody>
      </p:sp>
      <p:sp>
        <p:nvSpPr>
          <p:cNvPr id="1302" name="Google Shape;1302;p157"/>
          <p:cNvSpPr/>
          <p:nvPr/>
        </p:nvSpPr>
        <p:spPr>
          <a:xfrm>
            <a:off x="1367349" y="377860"/>
            <a:ext cx="2996400" cy="3462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222222"/>
              </a:buClr>
              <a:buSzPts val="1600"/>
              <a:buFont typeface="arial"/>
              <a:buNone/>
            </a:pPr>
            <a:r>
              <a:rPr b="0" i="0" lang="en" sz="1200" u="none" cap="none" strike="noStrike">
                <a:solidFill>
                  <a:srgbClr val="222222"/>
                </a:solidFill>
                <a:latin typeface="arial"/>
                <a:ea typeface="arial"/>
                <a:cs typeface="arial"/>
                <a:sym typeface="arial"/>
              </a:rPr>
              <a:t> (Opinion de la personne </a:t>
            </a:r>
            <a:br>
              <a:rPr b="0" i="0" lang="en" sz="1200" u="none" cap="none" strike="noStrike">
                <a:solidFill>
                  <a:srgbClr val="222222"/>
                </a:solidFill>
                <a:latin typeface="arial"/>
                <a:ea typeface="arial"/>
                <a:cs typeface="arial"/>
                <a:sym typeface="arial"/>
              </a:rPr>
            </a:br>
            <a:r>
              <a:rPr b="0" i="0" lang="en" sz="1200" u="none" cap="none" strike="noStrike">
                <a:solidFill>
                  <a:srgbClr val="222222"/>
                </a:solidFill>
                <a:latin typeface="arial"/>
                <a:ea typeface="arial"/>
                <a:cs typeface="arial"/>
                <a:sym typeface="arial"/>
              </a:rPr>
              <a:t>la mieux payée) </a:t>
            </a:r>
            <a:endParaRPr b="0" i="0" sz="1200" u="none" cap="none" strike="noStrike">
              <a:solidFill>
                <a:srgbClr val="000000"/>
              </a:solidFill>
              <a:latin typeface="Arial"/>
              <a:ea typeface="Arial"/>
              <a:cs typeface="Arial"/>
              <a:sym typeface="Arial"/>
            </a:endParaRPr>
          </a:p>
        </p:txBody>
      </p:sp>
      <p:sp>
        <p:nvSpPr>
          <p:cNvPr id="1303" name="Google Shape;1303;p157"/>
          <p:cNvSpPr/>
          <p:nvPr/>
        </p:nvSpPr>
        <p:spPr>
          <a:xfrm>
            <a:off x="4264794" y="366442"/>
            <a:ext cx="3958800" cy="3744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222222"/>
              </a:buClr>
              <a:buSzPts val="1600"/>
              <a:buFont typeface="arial"/>
              <a:buNone/>
            </a:pPr>
            <a:r>
              <a:rPr b="0" i="0" lang="en" sz="1200" u="none" cap="none" strike="noStrike">
                <a:solidFill>
                  <a:srgbClr val="222222"/>
                </a:solidFill>
                <a:latin typeface="arial"/>
                <a:ea typeface="arial"/>
                <a:cs typeface="arial"/>
                <a:sym typeface="arial"/>
              </a:rPr>
              <a:t> (Personnes ouvertes aux </a:t>
            </a:r>
            <a:br>
              <a:rPr b="0" i="0" lang="en" sz="1200" u="none" cap="none" strike="noStrike">
                <a:solidFill>
                  <a:srgbClr val="222222"/>
                </a:solidFill>
                <a:latin typeface="arial"/>
                <a:ea typeface="arial"/>
                <a:cs typeface="arial"/>
                <a:sym typeface="arial"/>
              </a:rPr>
            </a:br>
            <a:r>
              <a:rPr b="0" i="0" lang="en" sz="1200" u="none" cap="none" strike="noStrike">
                <a:solidFill>
                  <a:srgbClr val="222222"/>
                </a:solidFill>
                <a:latin typeface="arial"/>
                <a:ea typeface="arial"/>
                <a:cs typeface="arial"/>
                <a:sym typeface="arial"/>
              </a:rPr>
              <a:t>possibilités d’apprentissage) </a:t>
            </a:r>
            <a:endParaRPr b="0" i="0" sz="1200" u="none" cap="none" strike="noStrike">
              <a:solidFill>
                <a:srgbClr val="000000"/>
              </a:solidFill>
              <a:latin typeface="Arial"/>
              <a:ea typeface="Arial"/>
              <a:cs typeface="Arial"/>
              <a:sym typeface="Arial"/>
            </a:endParaRPr>
          </a:p>
        </p:txBody>
      </p:sp>
      <p:cxnSp>
        <p:nvCxnSpPr>
          <p:cNvPr id="1304" name="Google Shape;1304;p157"/>
          <p:cNvCxnSpPr>
            <a:stCxn id="1296" idx="7"/>
            <a:endCxn id="1298" idx="7"/>
          </p:cNvCxnSpPr>
          <p:nvPr/>
        </p:nvCxnSpPr>
        <p:spPr>
          <a:xfrm flipH="1">
            <a:off x="6613893" y="1743379"/>
            <a:ext cx="438600" cy="429900"/>
          </a:xfrm>
          <a:prstGeom prst="straightConnector1">
            <a:avLst/>
          </a:prstGeom>
          <a:noFill/>
          <a:ln cap="flat" cmpd="sng" w="57150">
            <a:solidFill>
              <a:schemeClr val="lt1"/>
            </a:solidFill>
            <a:prstDash val="dash"/>
            <a:round/>
            <a:headEnd len="sm" w="sm" type="none"/>
            <a:tailEnd len="sm" w="sm" type="none"/>
          </a:ln>
        </p:spPr>
      </p:cxnSp>
      <p:cxnSp>
        <p:nvCxnSpPr>
          <p:cNvPr id="1305" name="Google Shape;1305;p157"/>
          <p:cNvCxnSpPr>
            <a:stCxn id="1296" idx="5"/>
            <a:endCxn id="1298" idx="5"/>
          </p:cNvCxnSpPr>
          <p:nvPr/>
        </p:nvCxnSpPr>
        <p:spPr>
          <a:xfrm rot="10800000">
            <a:off x="6613893" y="2794565"/>
            <a:ext cx="438600" cy="448800"/>
          </a:xfrm>
          <a:prstGeom prst="straightConnector1">
            <a:avLst/>
          </a:prstGeom>
          <a:noFill/>
          <a:ln cap="flat" cmpd="sng" w="57150">
            <a:solidFill>
              <a:schemeClr val="lt1"/>
            </a:solidFill>
            <a:prstDash val="dash"/>
            <a:round/>
            <a:headEnd len="sm" w="sm" type="none"/>
            <a:tailEnd len="sm" w="sm" type="none"/>
          </a:ln>
        </p:spPr>
      </p:cxnSp>
      <p:cxnSp>
        <p:nvCxnSpPr>
          <p:cNvPr id="1306" name="Google Shape;1306;p157"/>
          <p:cNvCxnSpPr>
            <a:stCxn id="1298" idx="3"/>
            <a:endCxn id="1296" idx="3"/>
          </p:cNvCxnSpPr>
          <p:nvPr/>
        </p:nvCxnSpPr>
        <p:spPr>
          <a:xfrm flipH="1">
            <a:off x="5552554" y="2794569"/>
            <a:ext cx="440100" cy="448800"/>
          </a:xfrm>
          <a:prstGeom prst="straightConnector1">
            <a:avLst/>
          </a:prstGeom>
          <a:noFill/>
          <a:ln cap="flat" cmpd="sng" w="57150">
            <a:solidFill>
              <a:schemeClr val="lt1"/>
            </a:solidFill>
            <a:prstDash val="dash"/>
            <a:round/>
            <a:headEnd len="sm" w="sm" type="none"/>
            <a:tailEnd len="sm" w="sm" type="none"/>
          </a:ln>
        </p:spPr>
      </p:cxnSp>
      <p:sp>
        <p:nvSpPr>
          <p:cNvPr id="1307" name="Google Shape;1307;p157"/>
          <p:cNvSpPr/>
          <p:nvPr/>
        </p:nvSpPr>
        <p:spPr>
          <a:xfrm>
            <a:off x="2538523" y="1507165"/>
            <a:ext cx="598081" cy="478466"/>
          </a:xfrm>
          <a:custGeom>
            <a:rect b="b" l="l" r="r" t="t"/>
            <a:pathLst>
              <a:path extrusionOk="0" h="637954" w="797442">
                <a:moveTo>
                  <a:pt x="0" y="637954"/>
                </a:moveTo>
                <a:lnTo>
                  <a:pt x="425302" y="0"/>
                </a:lnTo>
                <a:lnTo>
                  <a:pt x="797442" y="627321"/>
                </a:lnTo>
                <a:lnTo>
                  <a:pt x="0" y="637954"/>
                </a:lnTo>
                <a:close/>
              </a:path>
            </a:pathLst>
          </a:custGeom>
          <a:solidFill>
            <a:srgbClr val="74BBB8"/>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308" name="Google Shape;1308;p157"/>
          <p:cNvSpPr/>
          <p:nvPr/>
        </p:nvSpPr>
        <p:spPr>
          <a:xfrm>
            <a:off x="2275368" y="2025503"/>
            <a:ext cx="1148317" cy="470491"/>
          </a:xfrm>
          <a:custGeom>
            <a:rect b="b" l="l" r="r" t="t"/>
            <a:pathLst>
              <a:path extrusionOk="0" h="627321" w="1531089">
                <a:moveTo>
                  <a:pt x="53163" y="574158"/>
                </a:moveTo>
                <a:lnTo>
                  <a:pt x="350875" y="21265"/>
                </a:lnTo>
                <a:lnTo>
                  <a:pt x="1158949" y="0"/>
                </a:lnTo>
                <a:lnTo>
                  <a:pt x="1531089" y="627321"/>
                </a:lnTo>
                <a:lnTo>
                  <a:pt x="0" y="616688"/>
                </a:lnTo>
                <a:lnTo>
                  <a:pt x="53163" y="574158"/>
                </a:lnTo>
                <a:close/>
              </a:path>
            </a:pathLst>
          </a:custGeom>
          <a:solidFill>
            <a:srgbClr val="ADC58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309" name="Google Shape;1309;p157"/>
          <p:cNvSpPr/>
          <p:nvPr/>
        </p:nvSpPr>
        <p:spPr>
          <a:xfrm>
            <a:off x="2044110" y="2543840"/>
            <a:ext cx="1642730" cy="414670"/>
          </a:xfrm>
          <a:custGeom>
            <a:rect b="b" l="l" r="r" t="t"/>
            <a:pathLst>
              <a:path extrusionOk="0" h="552893" w="2190307">
                <a:moveTo>
                  <a:pt x="297712" y="0"/>
                </a:moveTo>
                <a:lnTo>
                  <a:pt x="1850065" y="0"/>
                </a:lnTo>
                <a:lnTo>
                  <a:pt x="2190307" y="542261"/>
                </a:lnTo>
                <a:lnTo>
                  <a:pt x="0" y="552893"/>
                </a:lnTo>
                <a:lnTo>
                  <a:pt x="297712" y="0"/>
                </a:lnTo>
                <a:close/>
              </a:path>
            </a:pathLst>
          </a:custGeom>
          <a:solidFill>
            <a:srgbClr val="FF9900"/>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310" name="Google Shape;1310;p157"/>
          <p:cNvSpPr/>
          <p:nvPr/>
        </p:nvSpPr>
        <p:spPr>
          <a:xfrm>
            <a:off x="1733107" y="3014331"/>
            <a:ext cx="2272709" cy="470491"/>
          </a:xfrm>
          <a:custGeom>
            <a:rect b="b" l="l" r="r" t="t"/>
            <a:pathLst>
              <a:path extrusionOk="0" h="627321" w="3030279">
                <a:moveTo>
                  <a:pt x="361507" y="10633"/>
                </a:moveTo>
                <a:lnTo>
                  <a:pt x="2658140" y="0"/>
                </a:lnTo>
                <a:lnTo>
                  <a:pt x="3030279" y="627321"/>
                </a:lnTo>
                <a:lnTo>
                  <a:pt x="0" y="595423"/>
                </a:lnTo>
                <a:lnTo>
                  <a:pt x="361507" y="10633"/>
                </a:lnTo>
                <a:close/>
              </a:path>
            </a:pathLst>
          </a:custGeom>
          <a:solidFill>
            <a:srgbClr val="71319D"/>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cxnSp>
        <p:nvCxnSpPr>
          <p:cNvPr id="1311" name="Google Shape;1311;p157"/>
          <p:cNvCxnSpPr>
            <a:stCxn id="1296" idx="1"/>
            <a:endCxn id="1298" idx="1"/>
          </p:cNvCxnSpPr>
          <p:nvPr/>
        </p:nvCxnSpPr>
        <p:spPr>
          <a:xfrm>
            <a:off x="5552507" y="1743379"/>
            <a:ext cx="440100" cy="429900"/>
          </a:xfrm>
          <a:prstGeom prst="straightConnector1">
            <a:avLst/>
          </a:prstGeom>
          <a:noFill/>
          <a:ln cap="flat" cmpd="sng" w="57150">
            <a:solidFill>
              <a:schemeClr val="lt1"/>
            </a:solidFill>
            <a:prstDash val="dash"/>
            <a:round/>
            <a:headEnd len="sm" w="sm" type="none"/>
            <a:tailEnd len="sm" w="sm" type="none"/>
          </a:ln>
        </p:spPr>
      </p:cxnSp>
      <p:pic>
        <p:nvPicPr>
          <p:cNvPr id="1312" name="Google Shape;1312;p157"/>
          <p:cNvPicPr preferRelativeResize="0"/>
          <p:nvPr/>
        </p:nvPicPr>
        <p:blipFill rotWithShape="1">
          <a:blip r:embed="rId3">
            <a:alphaModFix/>
          </a:blip>
          <a:srcRect b="0" l="0" r="0" t="0"/>
          <a:stretch/>
        </p:blipFill>
        <p:spPr>
          <a:xfrm>
            <a:off x="8316500" y="166525"/>
            <a:ext cx="664200" cy="588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7" name="Shape 247"/>
        <p:cNvGrpSpPr/>
        <p:nvPr/>
      </p:nvGrpSpPr>
      <p:grpSpPr>
        <a:xfrm>
          <a:off x="0" y="0"/>
          <a:ext cx="0" cy="0"/>
          <a:chOff x="0" y="0"/>
          <a:chExt cx="0" cy="0"/>
        </a:xfrm>
      </p:grpSpPr>
      <p:pic>
        <p:nvPicPr>
          <p:cNvPr id="248" name="Google Shape;248;p41"/>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249" name="Google Shape;249;p41"/>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1"/>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  Nitika Agarwal    @agarwal_nitika2</a:t>
            </a:r>
            <a:endParaRPr sz="4000">
              <a:solidFill>
                <a:srgbClr val="FFFFFF"/>
              </a:solidFill>
              <a:latin typeface="Oswald"/>
              <a:ea typeface="Oswald"/>
              <a:cs typeface="Oswald"/>
              <a:sym typeface="Oswald"/>
            </a:endParaRPr>
          </a:p>
          <a:p>
            <a:pPr indent="0" lvl="0" marL="0" rtl="0" algn="l">
              <a:spcBef>
                <a:spcPts val="0"/>
              </a:spcBef>
              <a:spcAft>
                <a:spcPts val="0"/>
              </a:spcAft>
              <a:buNone/>
            </a:pPr>
            <a:r>
              <a:t/>
            </a:r>
            <a:endParaRPr i="1" sz="1500">
              <a:solidFill>
                <a:srgbClr val="FFFFFF"/>
              </a:solidFill>
              <a:latin typeface="Oswald"/>
              <a:ea typeface="Oswald"/>
              <a:cs typeface="Oswald"/>
              <a:sym typeface="Oswald"/>
            </a:endParaRPr>
          </a:p>
        </p:txBody>
      </p:sp>
      <p:sp>
        <p:nvSpPr>
          <p:cNvPr id="251" name="Google Shape;251;p41"/>
          <p:cNvSpPr txBox="1"/>
          <p:nvPr/>
        </p:nvSpPr>
        <p:spPr>
          <a:xfrm>
            <a:off x="448200" y="1555375"/>
            <a:ext cx="8247600" cy="27000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5000">
                <a:solidFill>
                  <a:schemeClr val="dk1"/>
                </a:solidFill>
                <a:latin typeface="Oswald"/>
                <a:ea typeface="Oswald"/>
                <a:cs typeface="Oswald"/>
                <a:sym typeface="Oswald"/>
              </a:rPr>
              <a:t>Les praticiens des politiques</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Font typeface="Arial"/>
              <a:buNone/>
            </a:pPr>
            <a:r>
              <a:rPr lang="en" sz="5000">
                <a:solidFill>
                  <a:schemeClr val="dk1"/>
                </a:solidFill>
                <a:latin typeface="Oswald"/>
                <a:ea typeface="Oswald"/>
                <a:cs typeface="Oswald"/>
                <a:sym typeface="Oswald"/>
              </a:rPr>
              <a:t> de l’avenir</a:t>
            </a:r>
            <a:endParaRPr sz="5000">
              <a:latin typeface="Oswald"/>
              <a:ea typeface="Oswald"/>
              <a:cs typeface="Oswald"/>
              <a:sym typeface="Oswald"/>
            </a:endParaRPr>
          </a:p>
          <a:p>
            <a:pPr indent="0" lvl="0" marL="0" rtl="0" algn="ctr">
              <a:spcBef>
                <a:spcPts val="0"/>
              </a:spcBef>
              <a:spcAft>
                <a:spcPts val="0"/>
              </a:spcAft>
              <a:buNone/>
            </a:pPr>
            <a:r>
              <a:t/>
            </a:r>
            <a:endParaRPr sz="3600">
              <a:latin typeface="Oswald"/>
              <a:ea typeface="Oswald"/>
              <a:cs typeface="Oswald"/>
              <a:sym typeface="Oswald"/>
            </a:endParaRPr>
          </a:p>
          <a:p>
            <a:pPr indent="0" lvl="0" marL="0" rtl="0" algn="ctr">
              <a:spcBef>
                <a:spcPts val="0"/>
              </a:spcBef>
              <a:spcAft>
                <a:spcPts val="0"/>
              </a:spcAft>
              <a:buNone/>
            </a:pPr>
            <a:r>
              <a:rPr lang="en" sz="3000">
                <a:latin typeface="Oswald Regular"/>
                <a:ea typeface="Oswald Regular"/>
                <a:cs typeface="Oswald Regular"/>
                <a:sym typeface="Oswald Regular"/>
              </a:rPr>
              <a:t>Apolitical</a:t>
            </a:r>
            <a:endParaRPr sz="3000">
              <a:latin typeface="Oswald Regular"/>
              <a:ea typeface="Oswald Regular"/>
              <a:cs typeface="Oswald Regular"/>
              <a:sym typeface="Oswald Regular"/>
            </a:endParaRPr>
          </a:p>
          <a:p>
            <a:pPr indent="0" lvl="0" marL="0" rtl="0" algn="ctr">
              <a:spcBef>
                <a:spcPts val="0"/>
              </a:spcBef>
              <a:spcAft>
                <a:spcPts val="0"/>
              </a:spcAft>
              <a:buNone/>
            </a:pPr>
            <a:r>
              <a:t/>
            </a:r>
            <a:endParaRPr sz="3000">
              <a:latin typeface="Oswald Regular"/>
              <a:ea typeface="Oswald Regular"/>
              <a:cs typeface="Oswald Regular"/>
              <a:sym typeface="Oswald Regular"/>
            </a:endParaRPr>
          </a:p>
          <a:p>
            <a:pPr indent="0" lvl="0" marL="0" rtl="0" algn="l">
              <a:spcBef>
                <a:spcPts val="0"/>
              </a:spcBef>
              <a:spcAft>
                <a:spcPts val="0"/>
              </a:spcAft>
              <a:buNone/>
            </a:pPr>
            <a:r>
              <a:t/>
            </a:r>
            <a:endParaRPr sz="2500">
              <a:latin typeface="Oswald Regular"/>
              <a:ea typeface="Oswald Regular"/>
              <a:cs typeface="Oswald Regular"/>
              <a:sym typeface="Oswald Regular"/>
            </a:endParaRPr>
          </a:p>
        </p:txBody>
      </p:sp>
      <p:pic>
        <p:nvPicPr>
          <p:cNvPr id="252" name="Google Shape;252;p41"/>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253" name="Google Shape;253;p41"/>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254" name="Google Shape;254;p41"/>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7" name="Shape 1317"/>
        <p:cNvGrpSpPr/>
        <p:nvPr/>
      </p:nvGrpSpPr>
      <p:grpSpPr>
        <a:xfrm>
          <a:off x="0" y="0"/>
          <a:ext cx="0" cy="0"/>
          <a:chOff x="0" y="0"/>
          <a:chExt cx="0" cy="0"/>
        </a:xfrm>
      </p:grpSpPr>
      <p:sp>
        <p:nvSpPr>
          <p:cNvPr id="1318" name="Google Shape;1318;p158"/>
          <p:cNvSpPr/>
          <p:nvPr/>
        </p:nvSpPr>
        <p:spPr>
          <a:xfrm>
            <a:off x="5241850" y="1432722"/>
            <a:ext cx="2121300" cy="2121300"/>
          </a:xfrm>
          <a:prstGeom prst="ellipse">
            <a:avLst/>
          </a:prstGeom>
          <a:gradFill>
            <a:gsLst>
              <a:gs pos="0">
                <a:srgbClr val="7030A0"/>
              </a:gs>
              <a:gs pos="17000">
                <a:srgbClr val="7030A0"/>
              </a:gs>
              <a:gs pos="45000">
                <a:srgbClr val="FF9900"/>
              </a:gs>
              <a:gs pos="69000">
                <a:srgbClr val="ADC584"/>
              </a:gs>
              <a:gs pos="88000">
                <a:schemeClr val="accent6"/>
              </a:gs>
              <a:gs pos="100000">
                <a:schemeClr val="accent6"/>
              </a:gs>
            </a:gsLst>
            <a:lin ang="18000042" scaled="0"/>
          </a:gradFill>
          <a:ln cap="flat" cmpd="sng" w="25400">
            <a:solidFill>
              <a:schemeClr val="lt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319" name="Google Shape;1319;p158"/>
          <p:cNvSpPr txBox="1"/>
          <p:nvPr/>
        </p:nvSpPr>
        <p:spPr>
          <a:xfrm>
            <a:off x="2275368" y="1052720"/>
            <a:ext cx="2073300" cy="3462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Compétitif </a:t>
            </a:r>
            <a:endParaRPr b="0" i="0" sz="1800" u="none" cap="none" strike="noStrike">
              <a:solidFill>
                <a:srgbClr val="000000"/>
              </a:solidFill>
              <a:latin typeface="Arial"/>
              <a:ea typeface="Arial"/>
              <a:cs typeface="Arial"/>
              <a:sym typeface="Arial"/>
            </a:endParaRPr>
          </a:p>
        </p:txBody>
      </p:sp>
      <p:sp>
        <p:nvSpPr>
          <p:cNvPr id="1320" name="Google Shape;1320;p158"/>
          <p:cNvSpPr/>
          <p:nvPr/>
        </p:nvSpPr>
        <p:spPr>
          <a:xfrm>
            <a:off x="5863971" y="2044553"/>
            <a:ext cx="878700" cy="8787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321" name="Google Shape;1321;p158"/>
          <p:cNvSpPr txBox="1"/>
          <p:nvPr/>
        </p:nvSpPr>
        <p:spPr>
          <a:xfrm>
            <a:off x="5577279" y="1052720"/>
            <a:ext cx="2073300" cy="3462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Collaboratif</a:t>
            </a:r>
            <a:endParaRPr/>
          </a:p>
        </p:txBody>
      </p:sp>
      <p:sp>
        <p:nvSpPr>
          <p:cNvPr id="1322" name="Google Shape;1322;p158"/>
          <p:cNvSpPr txBox="1"/>
          <p:nvPr/>
        </p:nvSpPr>
        <p:spPr>
          <a:xfrm>
            <a:off x="4788983" y="3899987"/>
            <a:ext cx="3126300" cy="8079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Arial"/>
                <a:ea typeface="Arial"/>
                <a:cs typeface="Arial"/>
                <a:sym typeface="Arial"/>
              </a:rPr>
              <a:t>Modèle de l’abondance</a:t>
            </a:r>
            <a:endParaRPr/>
          </a:p>
        </p:txBody>
      </p:sp>
      <p:sp>
        <p:nvSpPr>
          <p:cNvPr id="1323" name="Google Shape;1323;p158"/>
          <p:cNvSpPr txBox="1"/>
          <p:nvPr/>
        </p:nvSpPr>
        <p:spPr>
          <a:xfrm>
            <a:off x="1448741" y="3871323"/>
            <a:ext cx="2943000" cy="8079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Arial"/>
                <a:ea typeface="Arial"/>
                <a:cs typeface="Arial"/>
                <a:sym typeface="Arial"/>
              </a:rPr>
              <a:t>Modèle de </a:t>
            </a:r>
            <a:br>
              <a:rPr b="0" i="0" lang="en" sz="2400" u="none" cap="none" strike="noStrike">
                <a:solidFill>
                  <a:srgbClr val="000000"/>
                </a:solidFill>
                <a:latin typeface="Arial"/>
                <a:ea typeface="Arial"/>
                <a:cs typeface="Arial"/>
                <a:sym typeface="Arial"/>
              </a:rPr>
            </a:br>
            <a:r>
              <a:rPr b="0" i="0" lang="en" sz="2400" u="none" cap="none" strike="noStrike">
                <a:solidFill>
                  <a:srgbClr val="000000"/>
                </a:solidFill>
                <a:latin typeface="Arial"/>
                <a:ea typeface="Arial"/>
                <a:cs typeface="Arial"/>
                <a:sym typeface="Arial"/>
              </a:rPr>
              <a:t>la rareté</a:t>
            </a:r>
            <a:endParaRPr/>
          </a:p>
        </p:txBody>
      </p:sp>
      <p:sp>
        <p:nvSpPr>
          <p:cNvPr id="1324" name="Google Shape;1324;p158"/>
          <p:cNvSpPr/>
          <p:nvPr/>
        </p:nvSpPr>
        <p:spPr>
          <a:xfrm>
            <a:off x="1380325" y="425275"/>
            <a:ext cx="3079800" cy="4269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222222"/>
              </a:buClr>
              <a:buSzPts val="1600"/>
              <a:buFont typeface="arial"/>
              <a:buNone/>
            </a:pPr>
            <a:r>
              <a:rPr b="0" i="0" lang="en" sz="1200" u="none" cap="none" strike="noStrike">
                <a:solidFill>
                  <a:srgbClr val="222222"/>
                </a:solidFill>
                <a:latin typeface="arial"/>
                <a:ea typeface="arial"/>
                <a:cs typeface="arial"/>
                <a:sym typeface="arial"/>
              </a:rPr>
              <a:t> (Opinion de la personne </a:t>
            </a:r>
            <a:br>
              <a:rPr b="0" i="0" lang="en" sz="1200" u="none" cap="none" strike="noStrike">
                <a:solidFill>
                  <a:srgbClr val="222222"/>
                </a:solidFill>
                <a:latin typeface="arial"/>
                <a:ea typeface="arial"/>
                <a:cs typeface="arial"/>
                <a:sym typeface="arial"/>
              </a:rPr>
            </a:br>
            <a:r>
              <a:rPr b="0" i="0" lang="en" sz="1200" u="none" cap="none" strike="noStrike">
                <a:solidFill>
                  <a:srgbClr val="222222"/>
                </a:solidFill>
                <a:latin typeface="arial"/>
                <a:ea typeface="arial"/>
                <a:cs typeface="arial"/>
                <a:sym typeface="arial"/>
              </a:rPr>
              <a:t>la mieux payée) </a:t>
            </a:r>
            <a:endParaRPr b="0" i="0" sz="1200" u="none" cap="none" strike="noStrike">
              <a:solidFill>
                <a:srgbClr val="000000"/>
              </a:solidFill>
              <a:latin typeface="Arial"/>
              <a:ea typeface="Arial"/>
              <a:cs typeface="Arial"/>
              <a:sym typeface="Arial"/>
            </a:endParaRPr>
          </a:p>
        </p:txBody>
      </p:sp>
      <p:sp>
        <p:nvSpPr>
          <p:cNvPr id="1325" name="Google Shape;1325;p158"/>
          <p:cNvSpPr/>
          <p:nvPr/>
        </p:nvSpPr>
        <p:spPr>
          <a:xfrm>
            <a:off x="4348743" y="431344"/>
            <a:ext cx="3890400" cy="2541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222222"/>
              </a:buClr>
              <a:buSzPts val="1600"/>
              <a:buFont typeface="arial"/>
              <a:buNone/>
            </a:pPr>
            <a:r>
              <a:rPr b="0" i="0" lang="en" sz="1200" u="none" cap="none" strike="noStrike">
                <a:solidFill>
                  <a:srgbClr val="222222"/>
                </a:solidFill>
                <a:latin typeface="arial"/>
                <a:ea typeface="arial"/>
                <a:cs typeface="arial"/>
                <a:sym typeface="arial"/>
              </a:rPr>
              <a:t> (Personnes ouvertes aux </a:t>
            </a:r>
            <a:br>
              <a:rPr b="0" i="0" lang="en" sz="1200" u="none" cap="none" strike="noStrike">
                <a:solidFill>
                  <a:srgbClr val="222222"/>
                </a:solidFill>
                <a:latin typeface="arial"/>
                <a:ea typeface="arial"/>
                <a:cs typeface="arial"/>
                <a:sym typeface="arial"/>
              </a:rPr>
            </a:br>
            <a:r>
              <a:rPr b="0" i="0" lang="en" sz="1200" u="none" cap="none" strike="noStrike">
                <a:solidFill>
                  <a:srgbClr val="222222"/>
                </a:solidFill>
                <a:latin typeface="arial"/>
                <a:ea typeface="arial"/>
                <a:cs typeface="arial"/>
                <a:sym typeface="arial"/>
              </a:rPr>
              <a:t>possibilités d’apprentissage) </a:t>
            </a:r>
            <a:endParaRPr b="0" i="0" sz="1200" u="none" cap="none" strike="noStrike">
              <a:solidFill>
                <a:srgbClr val="000000"/>
              </a:solidFill>
              <a:latin typeface="Arial"/>
              <a:ea typeface="Arial"/>
              <a:cs typeface="Arial"/>
              <a:sym typeface="Arial"/>
            </a:endParaRPr>
          </a:p>
        </p:txBody>
      </p:sp>
      <p:cxnSp>
        <p:nvCxnSpPr>
          <p:cNvPr id="1326" name="Google Shape;1326;p158"/>
          <p:cNvCxnSpPr>
            <a:stCxn id="1318" idx="7"/>
            <a:endCxn id="1320" idx="7"/>
          </p:cNvCxnSpPr>
          <p:nvPr/>
        </p:nvCxnSpPr>
        <p:spPr>
          <a:xfrm flipH="1">
            <a:off x="6613893" y="1743379"/>
            <a:ext cx="438600" cy="429900"/>
          </a:xfrm>
          <a:prstGeom prst="straightConnector1">
            <a:avLst/>
          </a:prstGeom>
          <a:noFill/>
          <a:ln cap="flat" cmpd="sng" w="57150">
            <a:solidFill>
              <a:schemeClr val="lt1"/>
            </a:solidFill>
            <a:prstDash val="dash"/>
            <a:round/>
            <a:headEnd len="sm" w="sm" type="none"/>
            <a:tailEnd len="sm" w="sm" type="none"/>
          </a:ln>
        </p:spPr>
      </p:cxnSp>
      <p:cxnSp>
        <p:nvCxnSpPr>
          <p:cNvPr id="1327" name="Google Shape;1327;p158"/>
          <p:cNvCxnSpPr>
            <a:stCxn id="1318" idx="5"/>
            <a:endCxn id="1320" idx="5"/>
          </p:cNvCxnSpPr>
          <p:nvPr/>
        </p:nvCxnSpPr>
        <p:spPr>
          <a:xfrm rot="10800000">
            <a:off x="6613893" y="2794565"/>
            <a:ext cx="438600" cy="448800"/>
          </a:xfrm>
          <a:prstGeom prst="straightConnector1">
            <a:avLst/>
          </a:prstGeom>
          <a:noFill/>
          <a:ln cap="flat" cmpd="sng" w="57150">
            <a:solidFill>
              <a:schemeClr val="lt1"/>
            </a:solidFill>
            <a:prstDash val="dash"/>
            <a:round/>
            <a:headEnd len="sm" w="sm" type="none"/>
            <a:tailEnd len="sm" w="sm" type="none"/>
          </a:ln>
        </p:spPr>
      </p:cxnSp>
      <p:cxnSp>
        <p:nvCxnSpPr>
          <p:cNvPr id="1328" name="Google Shape;1328;p158"/>
          <p:cNvCxnSpPr>
            <a:stCxn id="1320" idx="3"/>
            <a:endCxn id="1318" idx="3"/>
          </p:cNvCxnSpPr>
          <p:nvPr/>
        </p:nvCxnSpPr>
        <p:spPr>
          <a:xfrm flipH="1">
            <a:off x="5552554" y="2794570"/>
            <a:ext cx="440100" cy="448800"/>
          </a:xfrm>
          <a:prstGeom prst="straightConnector1">
            <a:avLst/>
          </a:prstGeom>
          <a:noFill/>
          <a:ln cap="flat" cmpd="sng" w="57150">
            <a:solidFill>
              <a:schemeClr val="lt1"/>
            </a:solidFill>
            <a:prstDash val="dash"/>
            <a:round/>
            <a:headEnd len="sm" w="sm" type="none"/>
            <a:tailEnd len="sm" w="sm" type="none"/>
          </a:ln>
        </p:spPr>
      </p:cxnSp>
      <p:sp>
        <p:nvSpPr>
          <p:cNvPr id="1329" name="Google Shape;1329;p158"/>
          <p:cNvSpPr/>
          <p:nvPr/>
        </p:nvSpPr>
        <p:spPr>
          <a:xfrm>
            <a:off x="2538523" y="1507165"/>
            <a:ext cx="598081" cy="478466"/>
          </a:xfrm>
          <a:custGeom>
            <a:rect b="b" l="l" r="r" t="t"/>
            <a:pathLst>
              <a:path extrusionOk="0" h="637954" w="797442">
                <a:moveTo>
                  <a:pt x="0" y="637954"/>
                </a:moveTo>
                <a:lnTo>
                  <a:pt x="425302" y="0"/>
                </a:lnTo>
                <a:lnTo>
                  <a:pt x="797442" y="627321"/>
                </a:lnTo>
                <a:lnTo>
                  <a:pt x="0" y="637954"/>
                </a:lnTo>
                <a:close/>
              </a:path>
            </a:pathLst>
          </a:custGeom>
          <a:solidFill>
            <a:srgbClr val="74BBB8"/>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330" name="Google Shape;1330;p158"/>
          <p:cNvSpPr/>
          <p:nvPr/>
        </p:nvSpPr>
        <p:spPr>
          <a:xfrm>
            <a:off x="2275368" y="2025503"/>
            <a:ext cx="1148317" cy="470491"/>
          </a:xfrm>
          <a:custGeom>
            <a:rect b="b" l="l" r="r" t="t"/>
            <a:pathLst>
              <a:path extrusionOk="0" h="627321" w="1531089">
                <a:moveTo>
                  <a:pt x="53163" y="574158"/>
                </a:moveTo>
                <a:lnTo>
                  <a:pt x="350875" y="21265"/>
                </a:lnTo>
                <a:lnTo>
                  <a:pt x="1158949" y="0"/>
                </a:lnTo>
                <a:lnTo>
                  <a:pt x="1531089" y="627321"/>
                </a:lnTo>
                <a:lnTo>
                  <a:pt x="0" y="616688"/>
                </a:lnTo>
                <a:lnTo>
                  <a:pt x="53163" y="574158"/>
                </a:lnTo>
                <a:close/>
              </a:path>
            </a:pathLst>
          </a:custGeom>
          <a:solidFill>
            <a:srgbClr val="ADC58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331" name="Google Shape;1331;p158"/>
          <p:cNvSpPr/>
          <p:nvPr/>
        </p:nvSpPr>
        <p:spPr>
          <a:xfrm>
            <a:off x="2044110" y="2543840"/>
            <a:ext cx="1642730" cy="414670"/>
          </a:xfrm>
          <a:custGeom>
            <a:rect b="b" l="l" r="r" t="t"/>
            <a:pathLst>
              <a:path extrusionOk="0" h="552893" w="2190307">
                <a:moveTo>
                  <a:pt x="297712" y="0"/>
                </a:moveTo>
                <a:lnTo>
                  <a:pt x="1850065" y="0"/>
                </a:lnTo>
                <a:lnTo>
                  <a:pt x="2190307" y="542261"/>
                </a:lnTo>
                <a:lnTo>
                  <a:pt x="0" y="552893"/>
                </a:lnTo>
                <a:lnTo>
                  <a:pt x="297712" y="0"/>
                </a:lnTo>
                <a:close/>
              </a:path>
            </a:pathLst>
          </a:custGeom>
          <a:solidFill>
            <a:srgbClr val="FF9900"/>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1332" name="Google Shape;1332;p158"/>
          <p:cNvSpPr/>
          <p:nvPr/>
        </p:nvSpPr>
        <p:spPr>
          <a:xfrm>
            <a:off x="1733107" y="3014331"/>
            <a:ext cx="2272709" cy="470491"/>
          </a:xfrm>
          <a:custGeom>
            <a:rect b="b" l="l" r="r" t="t"/>
            <a:pathLst>
              <a:path extrusionOk="0" h="627321" w="3030279">
                <a:moveTo>
                  <a:pt x="361507" y="10633"/>
                </a:moveTo>
                <a:lnTo>
                  <a:pt x="2658140" y="0"/>
                </a:lnTo>
                <a:lnTo>
                  <a:pt x="3030279" y="627321"/>
                </a:lnTo>
                <a:lnTo>
                  <a:pt x="0" y="595423"/>
                </a:lnTo>
                <a:lnTo>
                  <a:pt x="361507" y="10633"/>
                </a:lnTo>
                <a:close/>
              </a:path>
            </a:pathLst>
          </a:custGeom>
          <a:solidFill>
            <a:srgbClr val="71319D"/>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cxnSp>
        <p:nvCxnSpPr>
          <p:cNvPr id="1333" name="Google Shape;1333;p158"/>
          <p:cNvCxnSpPr>
            <a:stCxn id="1318" idx="1"/>
            <a:endCxn id="1320" idx="1"/>
          </p:cNvCxnSpPr>
          <p:nvPr/>
        </p:nvCxnSpPr>
        <p:spPr>
          <a:xfrm>
            <a:off x="5552507" y="1743379"/>
            <a:ext cx="440100" cy="429900"/>
          </a:xfrm>
          <a:prstGeom prst="straightConnector1">
            <a:avLst/>
          </a:prstGeom>
          <a:noFill/>
          <a:ln cap="flat" cmpd="sng" w="57150">
            <a:solidFill>
              <a:schemeClr val="lt1"/>
            </a:solidFill>
            <a:prstDash val="dash"/>
            <a:round/>
            <a:headEnd len="sm" w="sm" type="none"/>
            <a:tailEnd len="sm" w="sm" type="none"/>
          </a:ln>
        </p:spPr>
      </p:cxnSp>
      <p:cxnSp>
        <p:nvCxnSpPr>
          <p:cNvPr id="1334" name="Google Shape;1334;p158"/>
          <p:cNvCxnSpPr/>
          <p:nvPr/>
        </p:nvCxnSpPr>
        <p:spPr>
          <a:xfrm flipH="1" rot="10800000">
            <a:off x="1426894" y="1601981"/>
            <a:ext cx="788100" cy="1365000"/>
          </a:xfrm>
          <a:prstGeom prst="straightConnector1">
            <a:avLst/>
          </a:prstGeom>
          <a:noFill/>
          <a:ln cap="flat" cmpd="sng" w="38100">
            <a:solidFill>
              <a:srgbClr val="000000"/>
            </a:solidFill>
            <a:prstDash val="solid"/>
            <a:round/>
            <a:headEnd len="sm" w="sm" type="none"/>
            <a:tailEnd len="med" w="med" type="triangle"/>
          </a:ln>
        </p:spPr>
      </p:cxnSp>
      <p:pic>
        <p:nvPicPr>
          <p:cNvPr id="1335" name="Google Shape;1335;p158"/>
          <p:cNvPicPr preferRelativeResize="0"/>
          <p:nvPr/>
        </p:nvPicPr>
        <p:blipFill rotWithShape="1">
          <a:blip r:embed="rId3">
            <a:alphaModFix/>
          </a:blip>
          <a:srcRect b="0" l="0" r="0" t="0"/>
          <a:stretch/>
        </p:blipFill>
        <p:spPr>
          <a:xfrm>
            <a:off x="8316500" y="166525"/>
            <a:ext cx="664200" cy="5886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0" name="Shape 1340"/>
        <p:cNvGrpSpPr/>
        <p:nvPr/>
      </p:nvGrpSpPr>
      <p:grpSpPr>
        <a:xfrm>
          <a:off x="0" y="0"/>
          <a:ext cx="0" cy="0"/>
          <a:chOff x="0" y="0"/>
          <a:chExt cx="0" cy="0"/>
        </a:xfrm>
      </p:grpSpPr>
      <p:pic>
        <p:nvPicPr>
          <p:cNvPr id="1341" name="Google Shape;1341;p159"/>
          <p:cNvPicPr preferRelativeResize="0"/>
          <p:nvPr/>
        </p:nvPicPr>
        <p:blipFill rotWithShape="1">
          <a:blip r:embed="rId3">
            <a:alphaModFix/>
          </a:blip>
          <a:srcRect b="0" l="14900" r="14313" t="0"/>
          <a:stretch/>
        </p:blipFill>
        <p:spPr>
          <a:xfrm>
            <a:off x="1314450" y="367400"/>
            <a:ext cx="5356349" cy="3532075"/>
          </a:xfrm>
          <a:prstGeom prst="rect">
            <a:avLst/>
          </a:prstGeom>
          <a:noFill/>
          <a:ln>
            <a:noFill/>
          </a:ln>
        </p:spPr>
      </p:pic>
      <p:pic>
        <p:nvPicPr>
          <p:cNvPr id="1342" name="Google Shape;1342;p159"/>
          <p:cNvPicPr preferRelativeResize="0"/>
          <p:nvPr/>
        </p:nvPicPr>
        <p:blipFill rotWithShape="1">
          <a:blip r:embed="rId4">
            <a:alphaModFix/>
          </a:blip>
          <a:srcRect b="0" l="0" r="0" t="0"/>
          <a:stretch/>
        </p:blipFill>
        <p:spPr>
          <a:xfrm>
            <a:off x="8316500" y="166525"/>
            <a:ext cx="664200" cy="588675"/>
          </a:xfrm>
          <a:prstGeom prst="rect">
            <a:avLst/>
          </a:prstGeom>
          <a:noFill/>
          <a:ln>
            <a:noFill/>
          </a:ln>
        </p:spPr>
      </p:pic>
      <p:sp>
        <p:nvSpPr>
          <p:cNvPr id="1343" name="Google Shape;1343;p159"/>
          <p:cNvSpPr/>
          <p:nvPr/>
        </p:nvSpPr>
        <p:spPr>
          <a:xfrm>
            <a:off x="1277711" y="2971800"/>
            <a:ext cx="6188400" cy="27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44" name="Google Shape;1344;p159"/>
          <p:cNvSpPr txBox="1"/>
          <p:nvPr/>
        </p:nvSpPr>
        <p:spPr>
          <a:xfrm>
            <a:off x="2009206" y="3133637"/>
            <a:ext cx="7327200" cy="8775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Système centralisé</a:t>
            </a: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Système décentralisé</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None/>
            </a:pPr>
            <a:r>
              <a:rPr b="0" i="0" lang="en" sz="1400" u="none" cap="none" strike="noStrike">
                <a:solidFill>
                  <a:srgbClr val="000000"/>
                </a:solidFill>
                <a:latin typeface="Arial"/>
                <a:ea typeface="Arial"/>
                <a:cs typeface="Arial"/>
                <a:sym typeface="Arial"/>
              </a:rPr>
              <a:t>Commandes et contrôle	Gérance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Descendant			Réseauté</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En cascade			Agile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Responsabilité centralisée 	Responsabilité distribuée</a:t>
            </a:r>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Contrôle canalisé		Comportements émergents</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9" name="Shape 1349"/>
        <p:cNvGrpSpPr/>
        <p:nvPr/>
      </p:nvGrpSpPr>
      <p:grpSpPr>
        <a:xfrm>
          <a:off x="0" y="0"/>
          <a:ext cx="0" cy="0"/>
          <a:chOff x="0" y="0"/>
          <a:chExt cx="0" cy="0"/>
        </a:xfrm>
      </p:grpSpPr>
      <p:sp>
        <p:nvSpPr>
          <p:cNvPr id="1350" name="Google Shape;1350;p160"/>
          <p:cNvSpPr txBox="1"/>
          <p:nvPr>
            <p:ph type="ctrTitle"/>
          </p:nvPr>
        </p:nvSpPr>
        <p:spPr>
          <a:xfrm>
            <a:off x="1657350" y="1597819"/>
            <a:ext cx="5829300" cy="11025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Clr>
                <a:schemeClr val="dk1"/>
              </a:buClr>
              <a:buSzPts val="1800"/>
              <a:buNone/>
            </a:pPr>
            <a:r>
              <a:t/>
            </a:r>
            <a:endParaRPr/>
          </a:p>
        </p:txBody>
      </p:sp>
      <p:sp>
        <p:nvSpPr>
          <p:cNvPr id="1351" name="Google Shape;1351;p160"/>
          <p:cNvSpPr txBox="1"/>
          <p:nvPr>
            <p:ph idx="1" type="subTitle"/>
          </p:nvPr>
        </p:nvSpPr>
        <p:spPr>
          <a:xfrm>
            <a:off x="2171700" y="2914650"/>
            <a:ext cx="4800600" cy="13143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480"/>
              </a:spcBef>
              <a:spcAft>
                <a:spcPts val="0"/>
              </a:spcAft>
              <a:buSzPts val="3200"/>
              <a:buNone/>
            </a:pPr>
            <a:r>
              <a:t/>
            </a:r>
            <a:endParaRPr/>
          </a:p>
        </p:txBody>
      </p:sp>
      <p:pic>
        <p:nvPicPr>
          <p:cNvPr id="1352" name="Google Shape;1352;p160"/>
          <p:cNvPicPr preferRelativeResize="0"/>
          <p:nvPr/>
        </p:nvPicPr>
        <p:blipFill rotWithShape="1">
          <a:blip r:embed="rId3">
            <a:alphaModFix/>
          </a:blip>
          <a:srcRect b="0" l="13026" r="13003" t="0"/>
          <a:stretch/>
        </p:blipFill>
        <p:spPr>
          <a:xfrm>
            <a:off x="1543050" y="397059"/>
            <a:ext cx="6057902" cy="4606519"/>
          </a:xfrm>
          <a:prstGeom prst="rect">
            <a:avLst/>
          </a:prstGeom>
          <a:noFill/>
          <a:ln>
            <a:noFill/>
          </a:ln>
        </p:spPr>
      </p:pic>
      <p:pic>
        <p:nvPicPr>
          <p:cNvPr id="1353" name="Google Shape;1353;p160"/>
          <p:cNvPicPr preferRelativeResize="0"/>
          <p:nvPr/>
        </p:nvPicPr>
        <p:blipFill rotWithShape="1">
          <a:blip r:embed="rId4">
            <a:alphaModFix/>
          </a:blip>
          <a:srcRect b="0" l="0" r="0" t="0"/>
          <a:stretch/>
        </p:blipFill>
        <p:spPr>
          <a:xfrm>
            <a:off x="8316500" y="166525"/>
            <a:ext cx="664200" cy="588675"/>
          </a:xfrm>
          <a:prstGeom prst="rect">
            <a:avLst/>
          </a:prstGeom>
          <a:noFill/>
          <a:ln>
            <a:noFill/>
          </a:ln>
        </p:spPr>
      </p:pic>
      <p:sp>
        <p:nvSpPr>
          <p:cNvPr id="1354" name="Google Shape;1354;p160"/>
          <p:cNvSpPr/>
          <p:nvPr/>
        </p:nvSpPr>
        <p:spPr>
          <a:xfrm>
            <a:off x="1616529" y="4523014"/>
            <a:ext cx="5784300" cy="306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 sz="1800" u="none" cap="none" strike="noStrike">
                <a:solidFill>
                  <a:schemeClr val="dk1"/>
                </a:solidFill>
                <a:latin typeface="Arial"/>
                <a:ea typeface="Arial"/>
                <a:cs typeface="Arial"/>
                <a:sym typeface="Arial"/>
              </a:rPr>
              <a:t>Individualisme           Esprit de clan           Collectivisme</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8" name="Shape 1358"/>
        <p:cNvGrpSpPr/>
        <p:nvPr/>
      </p:nvGrpSpPr>
      <p:grpSpPr>
        <a:xfrm>
          <a:off x="0" y="0"/>
          <a:ext cx="0" cy="0"/>
          <a:chOff x="0" y="0"/>
          <a:chExt cx="0" cy="0"/>
        </a:xfrm>
      </p:grpSpPr>
      <p:sp>
        <p:nvSpPr>
          <p:cNvPr id="1359" name="Google Shape;1359;p161"/>
          <p:cNvSpPr txBox="1"/>
          <p:nvPr>
            <p:ph idx="1" type="body"/>
          </p:nvPr>
        </p:nvSpPr>
        <p:spPr>
          <a:xfrm>
            <a:off x="299546" y="1566001"/>
            <a:ext cx="8740200" cy="30483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900"/>
              </a:spcBef>
              <a:spcAft>
                <a:spcPts val="0"/>
              </a:spcAft>
              <a:buSzPts val="1800"/>
              <a:buNone/>
            </a:pPr>
            <a:r>
              <a:rPr lang="en" sz="2400">
                <a:solidFill>
                  <a:schemeClr val="dk1"/>
                </a:solidFill>
              </a:rPr>
              <a:t>Quels sont les </a:t>
            </a:r>
            <a:r>
              <a:rPr b="1" lang="en" sz="2400">
                <a:solidFill>
                  <a:schemeClr val="dk1"/>
                </a:solidFill>
              </a:rPr>
              <a:t>pouvoirs communs </a:t>
            </a:r>
            <a:r>
              <a:rPr lang="en" sz="2400">
                <a:solidFill>
                  <a:schemeClr val="dk1"/>
                </a:solidFill>
              </a:rPr>
              <a:t>à tous les silos?</a:t>
            </a:r>
            <a:endParaRPr/>
          </a:p>
          <a:p>
            <a:pPr indent="0" lvl="0" marL="114300" rtl="0" algn="l">
              <a:lnSpc>
                <a:spcPct val="115000"/>
              </a:lnSpc>
              <a:spcBef>
                <a:spcPts val="900"/>
              </a:spcBef>
              <a:spcAft>
                <a:spcPts val="0"/>
              </a:spcAft>
              <a:buSzPts val="1800"/>
              <a:buNone/>
            </a:pPr>
            <a:r>
              <a:rPr lang="en" sz="2400">
                <a:solidFill>
                  <a:schemeClr val="dk1"/>
                </a:solidFill>
              </a:rPr>
              <a:t>Quels sont les </a:t>
            </a:r>
            <a:r>
              <a:rPr b="1" lang="en" sz="2400">
                <a:solidFill>
                  <a:schemeClr val="dk1"/>
                </a:solidFill>
              </a:rPr>
              <a:t>rôles</a:t>
            </a:r>
            <a:r>
              <a:rPr lang="en" sz="2400">
                <a:solidFill>
                  <a:schemeClr val="dk1"/>
                </a:solidFill>
              </a:rPr>
              <a:t> que nous conceptualisons et qui déterminent le comportement?</a:t>
            </a:r>
            <a:endParaRPr/>
          </a:p>
          <a:p>
            <a:pPr indent="0" lvl="0" marL="114300" rtl="0" algn="l">
              <a:lnSpc>
                <a:spcPct val="115000"/>
              </a:lnSpc>
              <a:spcBef>
                <a:spcPts val="900"/>
              </a:spcBef>
              <a:spcAft>
                <a:spcPts val="0"/>
              </a:spcAft>
              <a:buSzPts val="1800"/>
              <a:buNone/>
            </a:pPr>
            <a:r>
              <a:rPr lang="en" sz="2400">
                <a:solidFill>
                  <a:schemeClr val="dk1"/>
                </a:solidFill>
              </a:rPr>
              <a:t>Comment pouvons-nous </a:t>
            </a:r>
            <a:r>
              <a:rPr b="1" lang="en" sz="2400">
                <a:solidFill>
                  <a:schemeClr val="dk1"/>
                </a:solidFill>
              </a:rPr>
              <a:t>unifier les action </a:t>
            </a:r>
            <a:r>
              <a:rPr lang="en" sz="2400">
                <a:solidFill>
                  <a:schemeClr val="dk1"/>
                </a:solidFill>
              </a:rPr>
              <a:t>de différents </a:t>
            </a:r>
            <a:br>
              <a:rPr lang="en" sz="2400">
                <a:solidFill>
                  <a:schemeClr val="dk1"/>
                </a:solidFill>
              </a:rPr>
            </a:br>
            <a:r>
              <a:rPr lang="en" sz="2400">
                <a:solidFill>
                  <a:schemeClr val="dk1"/>
                </a:solidFill>
              </a:rPr>
              <a:t>endroits pour obtenir de meilleurs résultats?</a:t>
            </a:r>
            <a:endParaRPr/>
          </a:p>
          <a:p>
            <a:pPr indent="0" lvl="0" marL="114300" rtl="0" algn="l">
              <a:lnSpc>
                <a:spcPct val="115000"/>
              </a:lnSpc>
              <a:spcBef>
                <a:spcPts val="900"/>
              </a:spcBef>
              <a:spcAft>
                <a:spcPts val="0"/>
              </a:spcAft>
              <a:buSzPts val="1800"/>
              <a:buNone/>
            </a:pPr>
            <a:r>
              <a:t/>
            </a:r>
            <a:endParaRPr sz="2800">
              <a:solidFill>
                <a:schemeClr val="dk1"/>
              </a:solidFill>
            </a:endParaRPr>
          </a:p>
        </p:txBody>
      </p:sp>
      <p:sp>
        <p:nvSpPr>
          <p:cNvPr id="1360" name="Google Shape;1360;p161"/>
          <p:cNvSpPr txBox="1"/>
          <p:nvPr/>
        </p:nvSpPr>
        <p:spPr>
          <a:xfrm>
            <a:off x="428700" y="745304"/>
            <a:ext cx="8286600" cy="948000"/>
          </a:xfrm>
          <a:prstGeom prst="rect">
            <a:avLst/>
          </a:prstGeom>
          <a:noFill/>
          <a:ln>
            <a:noFill/>
          </a:ln>
        </p:spPr>
        <p:txBody>
          <a:bodyPr anchorCtr="0" anchor="b" bIns="68550" lIns="68550" spcFirstLastPara="1" rIns="68550" wrap="square" tIns="68550">
            <a:noAutofit/>
          </a:bodyPr>
          <a:lstStyle/>
          <a:p>
            <a:pPr indent="0" lvl="0" marL="0" marR="0" rtl="0" algn="l">
              <a:lnSpc>
                <a:spcPct val="100000"/>
              </a:lnSpc>
              <a:spcBef>
                <a:spcPts val="0"/>
              </a:spcBef>
              <a:spcAft>
                <a:spcPts val="0"/>
              </a:spcAft>
              <a:buClr>
                <a:srgbClr val="FFFFFF"/>
              </a:buClr>
              <a:buSzPts val="900"/>
              <a:buFont typeface="Helvetica Neue"/>
              <a:buNone/>
            </a:pPr>
            <a:r>
              <a:rPr b="1" i="0" lang="en" sz="3000" u="none" cap="none" strike="noStrike">
                <a:solidFill>
                  <a:srgbClr val="339933"/>
                </a:solidFill>
                <a:latin typeface="Arial"/>
                <a:ea typeface="Arial"/>
                <a:cs typeface="Arial"/>
                <a:sym typeface="Arial"/>
              </a:rPr>
              <a:t>Quel sont les patrons sous-jacents dans l’ensemble du système des politiques?</a:t>
            </a:r>
            <a:endParaRPr b="1" i="0" sz="3000" u="none" cap="none" strike="noStrike">
              <a:solidFill>
                <a:srgbClr val="339933"/>
              </a:solidFill>
              <a:latin typeface="Arial"/>
              <a:ea typeface="Arial"/>
              <a:cs typeface="Arial"/>
              <a:sym typeface="Arial"/>
            </a:endParaRPr>
          </a:p>
        </p:txBody>
      </p:sp>
      <p:sp>
        <p:nvSpPr>
          <p:cNvPr id="1361" name="Google Shape;1361;p161"/>
          <p:cNvSpPr/>
          <p:nvPr/>
        </p:nvSpPr>
        <p:spPr>
          <a:xfrm>
            <a:off x="483550" y="182625"/>
            <a:ext cx="1642200" cy="499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5" name="Shape 1365"/>
        <p:cNvGrpSpPr/>
        <p:nvPr/>
      </p:nvGrpSpPr>
      <p:grpSpPr>
        <a:xfrm>
          <a:off x="0" y="0"/>
          <a:ext cx="0" cy="0"/>
          <a:chOff x="0" y="0"/>
          <a:chExt cx="0" cy="0"/>
        </a:xfrm>
      </p:grpSpPr>
      <p:sp>
        <p:nvSpPr>
          <p:cNvPr id="1366" name="Google Shape;1366;p162"/>
          <p:cNvSpPr txBox="1"/>
          <p:nvPr/>
        </p:nvSpPr>
        <p:spPr>
          <a:xfrm>
            <a:off x="558000" y="1346273"/>
            <a:ext cx="8286600" cy="331500"/>
          </a:xfrm>
          <a:prstGeom prst="rect">
            <a:avLst/>
          </a:prstGeom>
          <a:noFill/>
          <a:ln>
            <a:noFill/>
          </a:ln>
        </p:spPr>
        <p:txBody>
          <a:bodyPr anchorCtr="0" anchor="b" bIns="68550" lIns="68550" spcFirstLastPara="1" rIns="68550" wrap="square" tIns="68550">
            <a:noAutofit/>
          </a:bodyPr>
          <a:lstStyle/>
          <a:p>
            <a:pPr indent="0" lvl="0" marL="0" marR="0" rtl="0" algn="l">
              <a:lnSpc>
                <a:spcPct val="100000"/>
              </a:lnSpc>
              <a:spcBef>
                <a:spcPts val="0"/>
              </a:spcBef>
              <a:spcAft>
                <a:spcPts val="0"/>
              </a:spcAft>
              <a:buClr>
                <a:srgbClr val="FFFFFF"/>
              </a:buClr>
              <a:buSzPts val="900"/>
              <a:buFont typeface="Helvetica Neue"/>
              <a:buNone/>
            </a:pPr>
            <a:r>
              <a:rPr b="1" i="0" lang="en" sz="3000" u="none" cap="none" strike="noStrike">
                <a:solidFill>
                  <a:srgbClr val="339933"/>
                </a:solidFill>
                <a:latin typeface="Arial"/>
                <a:ea typeface="Arial"/>
                <a:cs typeface="Arial"/>
                <a:sym typeface="Arial"/>
              </a:rPr>
              <a:t>Quels sont les patrons sous-jacents dans l’ensemble du système des politiques?</a:t>
            </a:r>
            <a:endParaRPr b="1" i="0" sz="3000" u="none" cap="none" strike="noStrike">
              <a:solidFill>
                <a:srgbClr val="339933"/>
              </a:solidFill>
              <a:latin typeface="Arial"/>
              <a:ea typeface="Arial"/>
              <a:cs typeface="Arial"/>
              <a:sym typeface="Arial"/>
            </a:endParaRPr>
          </a:p>
        </p:txBody>
      </p:sp>
      <p:cxnSp>
        <p:nvCxnSpPr>
          <p:cNvPr id="1367" name="Google Shape;1367;p162"/>
          <p:cNvCxnSpPr>
            <a:stCxn id="1368" idx="2"/>
            <a:endCxn id="1369" idx="6"/>
          </p:cNvCxnSpPr>
          <p:nvPr/>
        </p:nvCxnSpPr>
        <p:spPr>
          <a:xfrm flipH="1" rot="10800000">
            <a:off x="859473" y="3086815"/>
            <a:ext cx="7121700" cy="18000"/>
          </a:xfrm>
          <a:prstGeom prst="straightConnector1">
            <a:avLst/>
          </a:prstGeom>
          <a:noFill/>
          <a:ln cap="flat" cmpd="sng" w="28575">
            <a:solidFill>
              <a:srgbClr val="666666"/>
            </a:solidFill>
            <a:prstDash val="solid"/>
            <a:round/>
            <a:headEnd len="sm" w="sm" type="none"/>
            <a:tailEnd len="sm" w="sm" type="none"/>
          </a:ln>
        </p:spPr>
      </p:cxnSp>
      <p:sp>
        <p:nvSpPr>
          <p:cNvPr id="1370" name="Google Shape;1370;p162"/>
          <p:cNvSpPr/>
          <p:nvPr/>
        </p:nvSpPr>
        <p:spPr>
          <a:xfrm>
            <a:off x="3358850" y="2175280"/>
            <a:ext cx="1934100" cy="1934100"/>
          </a:xfrm>
          <a:prstGeom prst="ellipse">
            <a:avLst/>
          </a:prstGeom>
          <a:solidFill>
            <a:srgbClr val="D0EBEB"/>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69" name="Google Shape;1369;p162"/>
          <p:cNvSpPr/>
          <p:nvPr/>
        </p:nvSpPr>
        <p:spPr>
          <a:xfrm>
            <a:off x="6087903" y="2140200"/>
            <a:ext cx="1893300" cy="1893300"/>
          </a:xfrm>
          <a:prstGeom prst="ellipse">
            <a:avLst/>
          </a:prstGeom>
          <a:solidFill>
            <a:srgbClr val="B2BC4C"/>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1" name="Google Shape;1371;p162"/>
          <p:cNvSpPr txBox="1"/>
          <p:nvPr/>
        </p:nvSpPr>
        <p:spPr>
          <a:xfrm>
            <a:off x="1322647" y="3965332"/>
            <a:ext cx="6098400" cy="3177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t/>
            </a:r>
            <a:endParaRPr b="0" i="0" sz="1400" u="none" cap="none" strike="noStrike">
              <a:solidFill>
                <a:srgbClr val="7F7F7F"/>
              </a:solidFill>
              <a:latin typeface="Helvetica Neue"/>
              <a:ea typeface="Helvetica Neue"/>
              <a:cs typeface="Helvetica Neue"/>
              <a:sym typeface="Helvetica Neue"/>
            </a:endParaRPr>
          </a:p>
        </p:txBody>
      </p:sp>
      <p:sp>
        <p:nvSpPr>
          <p:cNvPr id="1372" name="Google Shape;1372;p162"/>
          <p:cNvSpPr txBox="1"/>
          <p:nvPr/>
        </p:nvSpPr>
        <p:spPr>
          <a:xfrm>
            <a:off x="3457539" y="2814767"/>
            <a:ext cx="1736700" cy="5622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600" u="none" cap="none" strike="noStrike">
                <a:solidFill>
                  <a:schemeClr val="dk1"/>
                </a:solidFill>
                <a:latin typeface="Helvetica Neue"/>
                <a:ea typeface="Helvetica Neue"/>
                <a:cs typeface="Helvetica Neue"/>
                <a:sym typeface="Helvetica Neue"/>
              </a:rPr>
              <a:t>Gouvernement central</a:t>
            </a:r>
            <a:endParaRPr b="0" i="0" sz="1600" u="none" cap="none" strike="noStrike">
              <a:solidFill>
                <a:schemeClr val="dk1"/>
              </a:solidFill>
              <a:latin typeface="Helvetica Neue"/>
              <a:ea typeface="Helvetica Neue"/>
              <a:cs typeface="Helvetica Neue"/>
              <a:sym typeface="Helvetica Neue"/>
            </a:endParaRPr>
          </a:p>
        </p:txBody>
      </p:sp>
      <p:sp>
        <p:nvSpPr>
          <p:cNvPr id="1373" name="Google Shape;1373;p162"/>
          <p:cNvSpPr txBox="1"/>
          <p:nvPr/>
        </p:nvSpPr>
        <p:spPr>
          <a:xfrm>
            <a:off x="6213396" y="2907866"/>
            <a:ext cx="1642200" cy="2382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600" u="none" cap="none" strike="noStrike">
                <a:solidFill>
                  <a:schemeClr val="dk1"/>
                </a:solidFill>
                <a:latin typeface="Helvetica Neue"/>
                <a:ea typeface="Helvetica Neue"/>
                <a:cs typeface="Helvetica Neue"/>
                <a:sym typeface="Helvetica Neue"/>
              </a:rPr>
              <a:t>International</a:t>
            </a:r>
            <a:endParaRPr/>
          </a:p>
        </p:txBody>
      </p:sp>
      <p:sp>
        <p:nvSpPr>
          <p:cNvPr id="1368" name="Google Shape;1368;p162"/>
          <p:cNvSpPr/>
          <p:nvPr/>
        </p:nvSpPr>
        <p:spPr>
          <a:xfrm>
            <a:off x="859473" y="2149615"/>
            <a:ext cx="1910400" cy="1910400"/>
          </a:xfrm>
          <a:prstGeom prst="ellipse">
            <a:avLst/>
          </a:prstGeom>
          <a:solidFill>
            <a:srgbClr val="6C919A"/>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4" name="Google Shape;1374;p162"/>
          <p:cNvSpPr txBox="1"/>
          <p:nvPr/>
        </p:nvSpPr>
        <p:spPr>
          <a:xfrm>
            <a:off x="859473" y="2983523"/>
            <a:ext cx="1872600" cy="3177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600" u="none" cap="none" strike="noStrike">
                <a:solidFill>
                  <a:schemeClr val="lt1"/>
                </a:solidFill>
                <a:latin typeface="Helvetica Neue"/>
                <a:ea typeface="Helvetica Neue"/>
                <a:cs typeface="Helvetica Neue"/>
                <a:sym typeface="Helvetica Neue"/>
              </a:rPr>
              <a:t>Gouvernement local</a:t>
            </a:r>
            <a:endParaRPr b="0" i="0" sz="1600" u="none" cap="none" strike="noStrike">
              <a:solidFill>
                <a:schemeClr val="lt1"/>
              </a:solidFill>
              <a:latin typeface="Helvetica Neue"/>
              <a:ea typeface="Helvetica Neue"/>
              <a:cs typeface="Helvetica Neue"/>
              <a:sym typeface="Helvetica Neue"/>
            </a:endParaRPr>
          </a:p>
        </p:txBody>
      </p:sp>
      <p:pic>
        <p:nvPicPr>
          <p:cNvPr id="1375" name="Google Shape;1375;p162"/>
          <p:cNvPicPr preferRelativeResize="0"/>
          <p:nvPr/>
        </p:nvPicPr>
        <p:blipFill rotWithShape="1">
          <a:blip r:embed="rId3">
            <a:alphaModFix/>
          </a:blip>
          <a:srcRect b="0" l="0" r="0" t="0"/>
          <a:stretch/>
        </p:blipFill>
        <p:spPr>
          <a:xfrm>
            <a:off x="8316500" y="166525"/>
            <a:ext cx="664200" cy="588675"/>
          </a:xfrm>
          <a:prstGeom prst="rect">
            <a:avLst/>
          </a:prstGeom>
          <a:noFill/>
          <a:ln>
            <a:noFill/>
          </a:ln>
        </p:spPr>
      </p:pic>
      <p:sp>
        <p:nvSpPr>
          <p:cNvPr id="1376" name="Google Shape;1376;p162"/>
          <p:cNvSpPr/>
          <p:nvPr/>
        </p:nvSpPr>
        <p:spPr>
          <a:xfrm>
            <a:off x="483550" y="182625"/>
            <a:ext cx="1642200" cy="499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0" name="Shape 1380"/>
        <p:cNvGrpSpPr/>
        <p:nvPr/>
      </p:nvGrpSpPr>
      <p:grpSpPr>
        <a:xfrm>
          <a:off x="0" y="0"/>
          <a:ext cx="0" cy="0"/>
          <a:chOff x="0" y="0"/>
          <a:chExt cx="0" cy="0"/>
        </a:xfrm>
      </p:grpSpPr>
      <p:sp>
        <p:nvSpPr>
          <p:cNvPr id="1381" name="Google Shape;1381;p163"/>
          <p:cNvSpPr/>
          <p:nvPr/>
        </p:nvSpPr>
        <p:spPr>
          <a:xfrm rot="2732559">
            <a:off x="411718" y="2523468"/>
            <a:ext cx="1388679" cy="1462715"/>
          </a:xfrm>
          <a:prstGeom prst="rect">
            <a:avLst/>
          </a:prstGeom>
          <a:noFill/>
          <a:ln cap="flat" cmpd="sng" w="12700">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82" name="Google Shape;1382;p163"/>
          <p:cNvSpPr/>
          <p:nvPr/>
        </p:nvSpPr>
        <p:spPr>
          <a:xfrm rot="2732559">
            <a:off x="7162851" y="2504548"/>
            <a:ext cx="1388679" cy="1462715"/>
          </a:xfrm>
          <a:prstGeom prst="rect">
            <a:avLst/>
          </a:prstGeom>
          <a:noFill/>
          <a:ln cap="flat" cmpd="sng" w="12700">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83" name="Google Shape;1383;p163"/>
          <p:cNvSpPr/>
          <p:nvPr/>
        </p:nvSpPr>
        <p:spPr>
          <a:xfrm>
            <a:off x="7857223" y="2002310"/>
            <a:ext cx="1299900" cy="28881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84" name="Google Shape;1384;p163"/>
          <p:cNvSpPr/>
          <p:nvPr/>
        </p:nvSpPr>
        <p:spPr>
          <a:xfrm>
            <a:off x="-210312" y="2039112"/>
            <a:ext cx="1299900" cy="28881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85" name="Google Shape;1385;p163"/>
          <p:cNvSpPr/>
          <p:nvPr/>
        </p:nvSpPr>
        <p:spPr>
          <a:xfrm rot="2732991">
            <a:off x="2375365" y="2843770"/>
            <a:ext cx="773681" cy="815047"/>
          </a:xfrm>
          <a:prstGeom prst="rect">
            <a:avLst/>
          </a:prstGeom>
          <a:noFill/>
          <a:ln cap="flat" cmpd="sng" w="12700">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86" name="Google Shape;1386;p163"/>
          <p:cNvSpPr/>
          <p:nvPr/>
        </p:nvSpPr>
        <p:spPr>
          <a:xfrm rot="2732557">
            <a:off x="4670262" y="2855384"/>
            <a:ext cx="761588" cy="766255"/>
          </a:xfrm>
          <a:prstGeom prst="rect">
            <a:avLst/>
          </a:prstGeom>
          <a:solidFill>
            <a:srgbClr val="91A000">
              <a:alpha val="9800"/>
            </a:srgbClr>
          </a:solidFill>
          <a:ln cap="flat" cmpd="sng" w="12700">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87" name="Google Shape;1387;p163"/>
          <p:cNvSpPr txBox="1"/>
          <p:nvPr>
            <p:ph type="title"/>
          </p:nvPr>
        </p:nvSpPr>
        <p:spPr>
          <a:xfrm>
            <a:off x="558000" y="1026000"/>
            <a:ext cx="8028000" cy="486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1388" name="Google Shape;1388;p163"/>
          <p:cNvSpPr txBox="1"/>
          <p:nvPr/>
        </p:nvSpPr>
        <p:spPr>
          <a:xfrm>
            <a:off x="558000" y="703773"/>
            <a:ext cx="8286600" cy="1123200"/>
          </a:xfrm>
          <a:prstGeom prst="rect">
            <a:avLst/>
          </a:prstGeom>
          <a:solidFill>
            <a:schemeClr val="lt1"/>
          </a:solidFill>
          <a:ln>
            <a:noFill/>
          </a:ln>
        </p:spPr>
        <p:txBody>
          <a:bodyPr anchorCtr="0" anchor="b" bIns="68550" lIns="68550" spcFirstLastPara="1" rIns="68550" wrap="square" tIns="68550">
            <a:noAutofit/>
          </a:bodyPr>
          <a:lstStyle/>
          <a:p>
            <a:pPr indent="0" lvl="0" marL="0" marR="0" rtl="0" algn="l">
              <a:lnSpc>
                <a:spcPct val="110000"/>
              </a:lnSpc>
              <a:spcBef>
                <a:spcPts val="0"/>
              </a:spcBef>
              <a:spcAft>
                <a:spcPts val="0"/>
              </a:spcAft>
              <a:buClr>
                <a:srgbClr val="FFFFFF"/>
              </a:buClr>
              <a:buSzPts val="900"/>
              <a:buFont typeface="Helvetica Neue"/>
              <a:buNone/>
            </a:pPr>
            <a:r>
              <a:rPr b="1" i="0" lang="en" sz="3200" u="none" cap="none" strike="noStrike">
                <a:solidFill>
                  <a:srgbClr val="339933"/>
                </a:solidFill>
                <a:latin typeface="Arial"/>
                <a:ea typeface="Arial"/>
                <a:cs typeface="Arial"/>
                <a:sym typeface="Arial"/>
              </a:rPr>
              <a:t>Quel processus s’applique dans l’ensemble du système des politiques?</a:t>
            </a:r>
            <a:endParaRPr b="1" i="0" sz="3200" u="none" cap="none" strike="noStrike">
              <a:solidFill>
                <a:srgbClr val="339933"/>
              </a:solidFill>
              <a:latin typeface="Arial"/>
              <a:ea typeface="Arial"/>
              <a:cs typeface="Arial"/>
              <a:sym typeface="Arial"/>
            </a:endParaRPr>
          </a:p>
        </p:txBody>
      </p:sp>
      <p:cxnSp>
        <p:nvCxnSpPr>
          <p:cNvPr id="1389" name="Google Shape;1389;p163"/>
          <p:cNvCxnSpPr>
            <a:stCxn id="1390" idx="6"/>
            <a:endCxn id="1391" idx="6"/>
          </p:cNvCxnSpPr>
          <p:nvPr/>
        </p:nvCxnSpPr>
        <p:spPr>
          <a:xfrm>
            <a:off x="1177640" y="3257996"/>
            <a:ext cx="6822600" cy="0"/>
          </a:xfrm>
          <a:prstGeom prst="straightConnector1">
            <a:avLst/>
          </a:prstGeom>
          <a:noFill/>
          <a:ln cap="flat" cmpd="sng" w="28575">
            <a:solidFill>
              <a:srgbClr val="666666"/>
            </a:solidFill>
            <a:prstDash val="solid"/>
            <a:round/>
            <a:headEnd len="sm" w="sm" type="none"/>
            <a:tailEnd len="sm" w="sm" type="none"/>
          </a:ln>
        </p:spPr>
      </p:cxnSp>
      <p:sp>
        <p:nvSpPr>
          <p:cNvPr id="1392" name="Google Shape;1392;p163"/>
          <p:cNvSpPr/>
          <p:nvPr/>
        </p:nvSpPr>
        <p:spPr>
          <a:xfrm>
            <a:off x="3185307" y="3168580"/>
            <a:ext cx="176100" cy="176100"/>
          </a:xfrm>
          <a:prstGeom prst="ellipse">
            <a:avLst/>
          </a:prstGeom>
          <a:solidFill>
            <a:srgbClr val="D0EBEB"/>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3" name="Google Shape;1393;p163"/>
          <p:cNvSpPr/>
          <p:nvPr/>
        </p:nvSpPr>
        <p:spPr>
          <a:xfrm>
            <a:off x="4346139" y="3168766"/>
            <a:ext cx="176100" cy="176100"/>
          </a:xfrm>
          <a:prstGeom prst="ellipse">
            <a:avLst/>
          </a:prstGeom>
          <a:solidFill>
            <a:srgbClr val="70B770"/>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4" name="Google Shape;1394;p163"/>
          <p:cNvSpPr/>
          <p:nvPr/>
        </p:nvSpPr>
        <p:spPr>
          <a:xfrm>
            <a:off x="5493489" y="3168766"/>
            <a:ext cx="176100" cy="176100"/>
          </a:xfrm>
          <a:prstGeom prst="ellipse">
            <a:avLst/>
          </a:prstGeom>
          <a:solidFill>
            <a:srgbClr val="B2BC4C"/>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5" name="Google Shape;1395;p163"/>
          <p:cNvSpPr/>
          <p:nvPr/>
        </p:nvSpPr>
        <p:spPr>
          <a:xfrm>
            <a:off x="6690793" y="3168766"/>
            <a:ext cx="176100" cy="176100"/>
          </a:xfrm>
          <a:prstGeom prst="ellipse">
            <a:avLst/>
          </a:prstGeom>
          <a:solidFill>
            <a:srgbClr val="4CDB94"/>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1" name="Google Shape;1391;p163"/>
          <p:cNvSpPr/>
          <p:nvPr/>
        </p:nvSpPr>
        <p:spPr>
          <a:xfrm>
            <a:off x="7824116" y="3169946"/>
            <a:ext cx="176100" cy="176100"/>
          </a:xfrm>
          <a:prstGeom prst="ellipse">
            <a:avLst/>
          </a:prstGeom>
          <a:solidFill>
            <a:srgbClr val="B7DB4C"/>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6" name="Google Shape;1396;p163"/>
          <p:cNvSpPr txBox="1"/>
          <p:nvPr/>
        </p:nvSpPr>
        <p:spPr>
          <a:xfrm>
            <a:off x="1322647" y="4548960"/>
            <a:ext cx="6098400" cy="3177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400" u="none" cap="none" strike="noStrike">
                <a:solidFill>
                  <a:srgbClr val="7F7F7F"/>
                </a:solidFill>
                <a:latin typeface="Arial"/>
                <a:ea typeface="Arial"/>
                <a:cs typeface="Arial"/>
                <a:sym typeface="Arial"/>
              </a:rPr>
              <a:t>Soutenu tout au long du processus par des équipes </a:t>
            </a:r>
            <a:br>
              <a:rPr b="1" i="0" lang="en" sz="1400" u="none" cap="none" strike="noStrike">
                <a:solidFill>
                  <a:srgbClr val="7F7F7F"/>
                </a:solidFill>
                <a:latin typeface="Arial"/>
                <a:ea typeface="Arial"/>
                <a:cs typeface="Arial"/>
                <a:sym typeface="Arial"/>
              </a:rPr>
            </a:br>
            <a:r>
              <a:rPr b="1" i="0" lang="en" sz="1400" u="none" cap="none" strike="noStrike">
                <a:solidFill>
                  <a:srgbClr val="7F7F7F"/>
                </a:solidFill>
                <a:latin typeface="Arial"/>
                <a:ea typeface="Arial"/>
                <a:cs typeface="Arial"/>
                <a:sym typeface="Arial"/>
              </a:rPr>
              <a:t>multidisciplinaires de la politique et de la prestation</a:t>
            </a:r>
            <a:endParaRPr b="0" i="0" sz="1400" u="none" cap="none" strike="noStrike">
              <a:solidFill>
                <a:srgbClr val="7F7F7F"/>
              </a:solidFill>
              <a:latin typeface="Arial"/>
              <a:ea typeface="Arial"/>
              <a:cs typeface="Arial"/>
              <a:sym typeface="Arial"/>
            </a:endParaRPr>
          </a:p>
        </p:txBody>
      </p:sp>
      <p:sp>
        <p:nvSpPr>
          <p:cNvPr id="1397" name="Google Shape;1397;p163"/>
          <p:cNvSpPr txBox="1"/>
          <p:nvPr/>
        </p:nvSpPr>
        <p:spPr>
          <a:xfrm>
            <a:off x="3891339" y="2386707"/>
            <a:ext cx="1085700" cy="238800"/>
          </a:xfrm>
          <a:prstGeom prst="rect">
            <a:avLst/>
          </a:prstGeom>
          <a:solidFill>
            <a:schemeClr val="lt1"/>
          </a:solid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Élaborer</a:t>
            </a:r>
            <a:endParaRPr/>
          </a:p>
        </p:txBody>
      </p:sp>
      <p:sp>
        <p:nvSpPr>
          <p:cNvPr id="1398" name="Google Shape;1398;p163"/>
          <p:cNvSpPr txBox="1"/>
          <p:nvPr/>
        </p:nvSpPr>
        <p:spPr>
          <a:xfrm>
            <a:off x="6162875" y="2401827"/>
            <a:ext cx="1085700" cy="225300"/>
          </a:xfrm>
          <a:prstGeom prst="rect">
            <a:avLst/>
          </a:prstGeom>
          <a:solidFill>
            <a:schemeClr val="lt1"/>
          </a:solid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Livrer</a:t>
            </a:r>
            <a:endParaRPr b="0" i="0" sz="1400" u="none" cap="none" strike="noStrike">
              <a:solidFill>
                <a:srgbClr val="000000"/>
              </a:solidFill>
              <a:latin typeface="Arial"/>
              <a:ea typeface="Arial"/>
              <a:cs typeface="Arial"/>
              <a:sym typeface="Arial"/>
            </a:endParaRPr>
          </a:p>
        </p:txBody>
      </p:sp>
      <p:sp>
        <p:nvSpPr>
          <p:cNvPr id="1399" name="Google Shape;1399;p163"/>
          <p:cNvSpPr txBox="1"/>
          <p:nvPr/>
        </p:nvSpPr>
        <p:spPr>
          <a:xfrm>
            <a:off x="2793588" y="2391422"/>
            <a:ext cx="1079400" cy="228600"/>
          </a:xfrm>
          <a:prstGeom prst="rect">
            <a:avLst/>
          </a:prstGeom>
          <a:solidFill>
            <a:schemeClr val="lt1"/>
          </a:solid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Helvetica Neue"/>
                <a:ea typeface="Helvetica Neue"/>
                <a:cs typeface="Helvetica Neue"/>
                <a:sym typeface="Helvetica Neue"/>
              </a:rPr>
              <a:t>Concevoir</a:t>
            </a:r>
            <a:endParaRPr b="0" i="0" sz="1400" u="none" cap="none" strike="noStrike">
              <a:solidFill>
                <a:srgbClr val="000000"/>
              </a:solidFill>
              <a:latin typeface="Helvetica Neue"/>
              <a:ea typeface="Helvetica Neue"/>
              <a:cs typeface="Helvetica Neue"/>
              <a:sym typeface="Helvetica Neue"/>
            </a:endParaRPr>
          </a:p>
        </p:txBody>
      </p:sp>
      <p:sp>
        <p:nvSpPr>
          <p:cNvPr id="1400" name="Google Shape;1400;p163"/>
          <p:cNvSpPr txBox="1"/>
          <p:nvPr/>
        </p:nvSpPr>
        <p:spPr>
          <a:xfrm>
            <a:off x="7299554" y="2855310"/>
            <a:ext cx="1085700" cy="234900"/>
          </a:xfrm>
          <a:prstGeom prst="rect">
            <a:avLst/>
          </a:prstGeom>
          <a:solidFill>
            <a:schemeClr val="lt1"/>
          </a:solid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Contrôle</a:t>
            </a:r>
            <a:endParaRPr/>
          </a:p>
        </p:txBody>
      </p:sp>
      <p:sp>
        <p:nvSpPr>
          <p:cNvPr id="1401" name="Google Shape;1401;p163"/>
          <p:cNvSpPr txBox="1"/>
          <p:nvPr/>
        </p:nvSpPr>
        <p:spPr>
          <a:xfrm>
            <a:off x="5060483" y="2380426"/>
            <a:ext cx="1174200" cy="234900"/>
          </a:xfrm>
          <a:prstGeom prst="rect">
            <a:avLst/>
          </a:prstGeom>
          <a:solidFill>
            <a:schemeClr val="lt1"/>
          </a:solid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Helvetica Neue"/>
                <a:ea typeface="Helvetica Neue"/>
                <a:cs typeface="Helvetica Neue"/>
                <a:sym typeface="Helvetica Neue"/>
              </a:rPr>
              <a:t>Ressources</a:t>
            </a:r>
            <a:endParaRPr b="1" i="0" sz="1400" u="none" cap="none" strike="noStrike">
              <a:solidFill>
                <a:srgbClr val="000000"/>
              </a:solidFill>
              <a:latin typeface="Helvetica Neue"/>
              <a:ea typeface="Helvetica Neue"/>
              <a:cs typeface="Helvetica Neue"/>
              <a:sym typeface="Helvetica Neue"/>
            </a:endParaRPr>
          </a:p>
        </p:txBody>
      </p:sp>
      <p:sp>
        <p:nvSpPr>
          <p:cNvPr id="1390" name="Google Shape;1390;p163"/>
          <p:cNvSpPr/>
          <p:nvPr/>
        </p:nvSpPr>
        <p:spPr>
          <a:xfrm>
            <a:off x="1001540" y="3169946"/>
            <a:ext cx="176100" cy="176100"/>
          </a:xfrm>
          <a:prstGeom prst="ellipse">
            <a:avLst/>
          </a:prstGeom>
          <a:solidFill>
            <a:srgbClr val="6C919A"/>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02" name="Google Shape;1402;p163"/>
          <p:cNvSpPr/>
          <p:nvPr/>
        </p:nvSpPr>
        <p:spPr>
          <a:xfrm>
            <a:off x="2074322" y="3174599"/>
            <a:ext cx="176100" cy="176100"/>
          </a:xfrm>
          <a:prstGeom prst="ellipse">
            <a:avLst/>
          </a:prstGeom>
          <a:solidFill>
            <a:srgbClr val="6EA9B9"/>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03" name="Google Shape;1403;p163"/>
          <p:cNvSpPr txBox="1"/>
          <p:nvPr/>
        </p:nvSpPr>
        <p:spPr>
          <a:xfrm>
            <a:off x="1751225" y="2395057"/>
            <a:ext cx="1079400" cy="228600"/>
          </a:xfrm>
          <a:prstGeom prst="rect">
            <a:avLst/>
          </a:prstGeom>
          <a:solidFill>
            <a:schemeClr val="lt1"/>
          </a:solid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Helvetica Neue"/>
                <a:ea typeface="Helvetica Neue"/>
                <a:cs typeface="Helvetica Neue"/>
                <a:sym typeface="Helvetica Neue"/>
              </a:rPr>
              <a:t>Mobiliser</a:t>
            </a:r>
            <a:endParaRPr b="0" i="0" sz="1400" u="none" cap="none" strike="noStrike">
              <a:solidFill>
                <a:srgbClr val="000000"/>
              </a:solidFill>
              <a:latin typeface="Helvetica Neue"/>
              <a:ea typeface="Helvetica Neue"/>
              <a:cs typeface="Helvetica Neue"/>
              <a:sym typeface="Helvetica Neue"/>
            </a:endParaRPr>
          </a:p>
        </p:txBody>
      </p:sp>
      <p:sp>
        <p:nvSpPr>
          <p:cNvPr id="1404" name="Google Shape;1404;p163"/>
          <p:cNvSpPr txBox="1"/>
          <p:nvPr/>
        </p:nvSpPr>
        <p:spPr>
          <a:xfrm>
            <a:off x="664520" y="2861610"/>
            <a:ext cx="1079400" cy="228600"/>
          </a:xfrm>
          <a:prstGeom prst="rect">
            <a:avLst/>
          </a:prstGeom>
          <a:solidFill>
            <a:schemeClr val="lt1"/>
          </a:solid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Helvetica Neue"/>
                <a:ea typeface="Helvetica Neue"/>
                <a:cs typeface="Helvetica Neue"/>
                <a:sym typeface="Helvetica Neue"/>
              </a:rPr>
              <a:t>Influence</a:t>
            </a:r>
            <a:endParaRPr b="0" i="0" sz="1400" u="none" cap="none" strike="noStrike">
              <a:solidFill>
                <a:srgbClr val="000000"/>
              </a:solidFill>
              <a:latin typeface="Helvetica Neue"/>
              <a:ea typeface="Helvetica Neue"/>
              <a:cs typeface="Helvetica Neue"/>
              <a:sym typeface="Helvetica Neue"/>
            </a:endParaRPr>
          </a:p>
        </p:txBody>
      </p:sp>
      <p:pic>
        <p:nvPicPr>
          <p:cNvPr id="1405" name="Google Shape;1405;p163"/>
          <p:cNvPicPr preferRelativeResize="0"/>
          <p:nvPr/>
        </p:nvPicPr>
        <p:blipFill rotWithShape="1">
          <a:blip r:embed="rId3">
            <a:alphaModFix/>
          </a:blip>
          <a:srcRect b="0" l="0" r="0" t="0"/>
          <a:stretch/>
        </p:blipFill>
        <p:spPr>
          <a:xfrm>
            <a:off x="8316500" y="166525"/>
            <a:ext cx="664200" cy="588675"/>
          </a:xfrm>
          <a:prstGeom prst="rect">
            <a:avLst/>
          </a:prstGeom>
          <a:noFill/>
          <a:ln>
            <a:noFill/>
          </a:ln>
        </p:spPr>
      </p:pic>
      <p:sp>
        <p:nvSpPr>
          <p:cNvPr id="1406" name="Google Shape;1406;p163"/>
          <p:cNvSpPr/>
          <p:nvPr/>
        </p:nvSpPr>
        <p:spPr>
          <a:xfrm rot="2732991">
            <a:off x="3515010" y="2849202"/>
            <a:ext cx="773681" cy="815047"/>
          </a:xfrm>
          <a:prstGeom prst="rect">
            <a:avLst/>
          </a:prstGeom>
          <a:solidFill>
            <a:srgbClr val="91A000">
              <a:alpha val="9800"/>
            </a:srgbClr>
          </a:solidFill>
          <a:ln cap="flat" cmpd="sng" w="12700">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07" name="Google Shape;1407;p163"/>
          <p:cNvSpPr/>
          <p:nvPr/>
        </p:nvSpPr>
        <p:spPr>
          <a:xfrm rot="2732557">
            <a:off x="5836699" y="2862232"/>
            <a:ext cx="761588" cy="766255"/>
          </a:xfrm>
          <a:prstGeom prst="rect">
            <a:avLst/>
          </a:prstGeom>
          <a:noFill/>
          <a:ln cap="flat" cmpd="sng" w="12700">
            <a:solidFill>
              <a:srgbClr val="91A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08" name="Google Shape;1408;p163"/>
          <p:cNvSpPr/>
          <p:nvPr/>
        </p:nvSpPr>
        <p:spPr>
          <a:xfrm>
            <a:off x="483550" y="182625"/>
            <a:ext cx="1642200" cy="499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2" name="Shape 1412"/>
        <p:cNvGrpSpPr/>
        <p:nvPr/>
      </p:nvGrpSpPr>
      <p:grpSpPr>
        <a:xfrm>
          <a:off x="0" y="0"/>
          <a:ext cx="0" cy="0"/>
          <a:chOff x="0" y="0"/>
          <a:chExt cx="0" cy="0"/>
        </a:xfrm>
      </p:grpSpPr>
      <p:pic>
        <p:nvPicPr>
          <p:cNvPr id="1413" name="Google Shape;1413;p164"/>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414" name="Google Shape;1414;p164"/>
          <p:cNvSpPr txBox="1"/>
          <p:nvPr/>
        </p:nvSpPr>
        <p:spPr>
          <a:xfrm>
            <a:off x="284161" y="79603"/>
            <a:ext cx="87036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800" u="none" cap="none" strike="noStrike">
                <a:solidFill>
                  <a:srgbClr val="000000"/>
                </a:solidFill>
                <a:latin typeface="Arial"/>
                <a:ea typeface="Arial"/>
                <a:cs typeface="Arial"/>
                <a:sym typeface="Arial"/>
              </a:rPr>
              <a:t>Styles d’action transversaux du « gouvernement comme un système </a:t>
            </a:r>
            <a:r>
              <a:rPr b="1" i="0" lang="en" sz="1800" u="none" cap="none" strike="noStrike">
                <a:solidFill>
                  <a:srgbClr val="000000"/>
                </a:solidFill>
                <a:latin typeface="Helvetica Neue"/>
                <a:ea typeface="Helvetica Neue"/>
                <a:cs typeface="Helvetica Neue"/>
                <a:sym typeface="Helvetica Neue"/>
              </a:rPr>
              <a:t>»</a:t>
            </a:r>
            <a:endParaRPr b="1" i="0" sz="1800" u="none" cap="none" strike="noStrike">
              <a:solidFill>
                <a:srgbClr val="FFC000"/>
              </a:solidFill>
              <a:latin typeface="Helvetica Neue"/>
              <a:ea typeface="Helvetica Neue"/>
              <a:cs typeface="Helvetica Neue"/>
              <a:sym typeface="Helvetica Neue"/>
            </a:endParaRPr>
          </a:p>
        </p:txBody>
      </p:sp>
      <p:sp>
        <p:nvSpPr>
          <p:cNvPr id="1415" name="Google Shape;1415;p164"/>
          <p:cNvSpPr txBox="1"/>
          <p:nvPr/>
        </p:nvSpPr>
        <p:spPr>
          <a:xfrm>
            <a:off x="86471" y="2492155"/>
            <a:ext cx="756900" cy="554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1" lang="en" sz="600" u="none" cap="none" strike="noStrike">
                <a:solidFill>
                  <a:srgbClr val="000000"/>
                </a:solidFill>
                <a:latin typeface="Calibri"/>
                <a:ea typeface="Calibri"/>
                <a:cs typeface="Calibri"/>
                <a:sym typeface="Calibri"/>
              </a:rPr>
              <a:t>Patrons d’action dans des contextes locaux, nationaux et internationaux</a:t>
            </a:r>
            <a:endParaRPr b="1" i="1" sz="600" u="none" cap="none" strike="noStrike">
              <a:solidFill>
                <a:srgbClr val="000000"/>
              </a:solidFill>
              <a:latin typeface="Calibri"/>
              <a:ea typeface="Calibri"/>
              <a:cs typeface="Calibri"/>
              <a:sym typeface="Calibri"/>
            </a:endParaRPr>
          </a:p>
        </p:txBody>
      </p:sp>
      <p:cxnSp>
        <p:nvCxnSpPr>
          <p:cNvPr id="1416" name="Google Shape;1416;p164"/>
          <p:cNvCxnSpPr/>
          <p:nvPr/>
        </p:nvCxnSpPr>
        <p:spPr>
          <a:xfrm rot="10800000">
            <a:off x="942736" y="852298"/>
            <a:ext cx="0" cy="4111200"/>
          </a:xfrm>
          <a:prstGeom prst="straightConnector1">
            <a:avLst/>
          </a:prstGeom>
          <a:noFill/>
          <a:ln cap="flat" cmpd="sng" w="12700">
            <a:solidFill>
              <a:schemeClr val="dk1"/>
            </a:solidFill>
            <a:prstDash val="solid"/>
            <a:round/>
            <a:headEnd len="sm" w="sm" type="none"/>
            <a:tailEnd len="med" w="med" type="triangle"/>
          </a:ln>
        </p:spPr>
      </p:cxnSp>
      <p:sp>
        <p:nvSpPr>
          <p:cNvPr id="1417" name="Google Shape;1417;p164"/>
          <p:cNvSpPr txBox="1"/>
          <p:nvPr/>
        </p:nvSpPr>
        <p:spPr>
          <a:xfrm>
            <a:off x="106321" y="935665"/>
            <a:ext cx="808200" cy="831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 sz="800" u="none" cap="none" strike="noStrike">
                <a:solidFill>
                  <a:srgbClr val="000000"/>
                </a:solidFill>
                <a:latin typeface="Calibri"/>
                <a:ea typeface="Calibri"/>
                <a:cs typeface="Calibri"/>
                <a:sym typeface="Calibri"/>
              </a:rPr>
              <a:t>Des pouvoirs « plus souples » souvent partagés avec d’autres</a:t>
            </a:r>
            <a:endParaRPr b="1" i="0" sz="800" u="none" cap="none" strike="noStrike">
              <a:solidFill>
                <a:srgbClr val="000000"/>
              </a:solidFill>
              <a:latin typeface="Calibri"/>
              <a:ea typeface="Calibri"/>
              <a:cs typeface="Calibri"/>
              <a:sym typeface="Calibri"/>
            </a:endParaRPr>
          </a:p>
        </p:txBody>
      </p:sp>
      <p:sp>
        <p:nvSpPr>
          <p:cNvPr id="1418" name="Google Shape;1418;p164"/>
          <p:cNvSpPr txBox="1"/>
          <p:nvPr/>
        </p:nvSpPr>
        <p:spPr>
          <a:xfrm>
            <a:off x="86471" y="4429066"/>
            <a:ext cx="856200" cy="707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 sz="800" u="none" cap="none" strike="noStrike">
                <a:solidFill>
                  <a:srgbClr val="000000"/>
                </a:solidFill>
                <a:latin typeface="Calibri"/>
                <a:ea typeface="Calibri"/>
                <a:cs typeface="Calibri"/>
                <a:sym typeface="Calibri"/>
              </a:rPr>
              <a:t>Des pouvoirs plus « formels » souvent associés aux gouvernements</a:t>
            </a:r>
            <a:endParaRPr b="1" i="0" sz="800" u="none" cap="none" strike="noStrike">
              <a:solidFill>
                <a:srgbClr val="000000"/>
              </a:solidFill>
              <a:latin typeface="Calibri"/>
              <a:ea typeface="Calibri"/>
              <a:cs typeface="Calibri"/>
              <a:sym typeface="Calibri"/>
            </a:endParaRPr>
          </a:p>
        </p:txBody>
      </p:sp>
      <p:sp>
        <p:nvSpPr>
          <p:cNvPr id="1419" name="Google Shape;1419;p164"/>
          <p:cNvSpPr txBox="1"/>
          <p:nvPr/>
        </p:nvSpPr>
        <p:spPr>
          <a:xfrm>
            <a:off x="1162970" y="424540"/>
            <a:ext cx="1085700" cy="2253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Helvetica Neue"/>
                <a:ea typeface="Helvetica Neue"/>
                <a:cs typeface="Helvetica Neue"/>
                <a:sym typeface="Helvetica Neue"/>
              </a:rPr>
              <a:t>Influencer</a:t>
            </a:r>
            <a:endParaRPr b="0" i="0" sz="1000" u="none" cap="none" strike="noStrike">
              <a:solidFill>
                <a:srgbClr val="000000"/>
              </a:solidFill>
              <a:latin typeface="Helvetica Neue"/>
              <a:ea typeface="Helvetica Neue"/>
              <a:cs typeface="Helvetica Neue"/>
              <a:sym typeface="Helvetica Neue"/>
            </a:endParaRPr>
          </a:p>
        </p:txBody>
      </p:sp>
      <p:sp>
        <p:nvSpPr>
          <p:cNvPr id="1420" name="Google Shape;1420;p164"/>
          <p:cNvSpPr txBox="1"/>
          <p:nvPr/>
        </p:nvSpPr>
        <p:spPr>
          <a:xfrm>
            <a:off x="4475546" y="408088"/>
            <a:ext cx="1085700" cy="2388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Helvetica Neue"/>
                <a:ea typeface="Helvetica Neue"/>
                <a:cs typeface="Helvetica Neue"/>
                <a:sym typeface="Helvetica Neue"/>
              </a:rPr>
              <a:t>Élaborer</a:t>
            </a:r>
            <a:endParaRPr/>
          </a:p>
        </p:txBody>
      </p:sp>
      <p:sp>
        <p:nvSpPr>
          <p:cNvPr id="1421" name="Google Shape;1421;p164"/>
          <p:cNvSpPr txBox="1"/>
          <p:nvPr/>
        </p:nvSpPr>
        <p:spPr>
          <a:xfrm>
            <a:off x="7788122" y="415882"/>
            <a:ext cx="1085700" cy="2253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000" u="none" cap="none" strike="noStrike">
                <a:solidFill>
                  <a:srgbClr val="000000"/>
                </a:solidFill>
                <a:latin typeface="Arial"/>
                <a:ea typeface="Arial"/>
                <a:cs typeface="Arial"/>
                <a:sym typeface="Arial"/>
              </a:rPr>
              <a:t>Contrôle</a:t>
            </a:r>
            <a:endParaRPr b="0" i="0" sz="1000" u="none" cap="none" strike="noStrike">
              <a:solidFill>
                <a:srgbClr val="000000"/>
              </a:solidFill>
              <a:latin typeface="Arial"/>
              <a:ea typeface="Arial"/>
              <a:cs typeface="Arial"/>
              <a:sym typeface="Arial"/>
            </a:endParaRPr>
          </a:p>
        </p:txBody>
      </p:sp>
      <p:sp>
        <p:nvSpPr>
          <p:cNvPr id="1422" name="Google Shape;1422;p164"/>
          <p:cNvSpPr txBox="1"/>
          <p:nvPr/>
        </p:nvSpPr>
        <p:spPr>
          <a:xfrm>
            <a:off x="3322965" y="415882"/>
            <a:ext cx="1079400" cy="2286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Helvetica Neue"/>
                <a:ea typeface="Helvetica Neue"/>
                <a:cs typeface="Helvetica Neue"/>
                <a:sym typeface="Helvetica Neue"/>
              </a:rPr>
              <a:t>Concevoir</a:t>
            </a:r>
            <a:endParaRPr b="0" i="0" sz="1000" u="none" cap="none" strike="noStrike">
              <a:solidFill>
                <a:srgbClr val="000000"/>
              </a:solidFill>
              <a:latin typeface="Helvetica Neue"/>
              <a:ea typeface="Helvetica Neue"/>
              <a:cs typeface="Helvetica Neue"/>
              <a:sym typeface="Helvetica Neue"/>
            </a:endParaRPr>
          </a:p>
        </p:txBody>
      </p:sp>
      <p:sp>
        <p:nvSpPr>
          <p:cNvPr id="1423" name="Google Shape;1423;p164"/>
          <p:cNvSpPr txBox="1"/>
          <p:nvPr/>
        </p:nvSpPr>
        <p:spPr>
          <a:xfrm>
            <a:off x="6702384" y="406394"/>
            <a:ext cx="1085700" cy="2349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000" u="none" cap="none" strike="noStrike">
                <a:solidFill>
                  <a:srgbClr val="000000"/>
                </a:solidFill>
                <a:latin typeface="Helvetica Neue"/>
                <a:ea typeface="Helvetica Neue"/>
                <a:cs typeface="Helvetica Neue"/>
                <a:sym typeface="Helvetica Neue"/>
              </a:rPr>
              <a:t>Livrer</a:t>
            </a:r>
            <a:endParaRPr b="1" i="0" sz="1000" u="none" cap="none" strike="noStrike">
              <a:solidFill>
                <a:srgbClr val="000000"/>
              </a:solidFill>
              <a:latin typeface="Helvetica Neue"/>
              <a:ea typeface="Helvetica Neue"/>
              <a:cs typeface="Helvetica Neue"/>
              <a:sym typeface="Helvetica Neue"/>
            </a:endParaRPr>
          </a:p>
        </p:txBody>
      </p:sp>
      <p:sp>
        <p:nvSpPr>
          <p:cNvPr id="1424" name="Google Shape;1424;p164"/>
          <p:cNvSpPr txBox="1"/>
          <p:nvPr/>
        </p:nvSpPr>
        <p:spPr>
          <a:xfrm>
            <a:off x="5689975" y="406394"/>
            <a:ext cx="1085700" cy="2349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Helvetica Neue"/>
                <a:ea typeface="Helvetica Neue"/>
                <a:cs typeface="Helvetica Neue"/>
                <a:sym typeface="Helvetica Neue"/>
              </a:rPr>
              <a:t>Ressource</a:t>
            </a:r>
            <a:endParaRPr/>
          </a:p>
        </p:txBody>
      </p:sp>
      <p:sp>
        <p:nvSpPr>
          <p:cNvPr id="1425" name="Google Shape;1425;p164"/>
          <p:cNvSpPr txBox="1"/>
          <p:nvPr/>
        </p:nvSpPr>
        <p:spPr>
          <a:xfrm>
            <a:off x="2200662" y="423349"/>
            <a:ext cx="1085700" cy="225300"/>
          </a:xfrm>
          <a:prstGeom prst="rect">
            <a:avLst/>
          </a:prstGeom>
          <a:noFill/>
          <a:ln>
            <a:noFill/>
          </a:ln>
        </p:spPr>
        <p:txBody>
          <a:bodyPr anchorCtr="0" anchor="ctr" bIns="37025" lIns="87500" spcFirstLastPara="1" rIns="29175" wrap="square" tIns="37025">
            <a:noAutofit/>
          </a:bodyPr>
          <a:lstStyle/>
          <a:p>
            <a:pPr indent="0" lvl="0" marL="0" marR="0" rtl="0" algn="ctr">
              <a:lnSpc>
                <a:spcPct val="100000"/>
              </a:lnSpc>
              <a:spcBef>
                <a:spcPts val="0"/>
              </a:spcBef>
              <a:spcAft>
                <a:spcPts val="0"/>
              </a:spcAft>
              <a:buNone/>
            </a:pPr>
            <a:r>
              <a:rPr b="1" i="0" lang="en" sz="1000" u="none" cap="none" strike="noStrike">
                <a:solidFill>
                  <a:srgbClr val="000000"/>
                </a:solidFill>
                <a:latin typeface="Helvetica Neue"/>
                <a:ea typeface="Helvetica Neue"/>
                <a:cs typeface="Helvetica Neue"/>
                <a:sym typeface="Helvetica Neue"/>
              </a:rPr>
              <a:t>Mobiliser</a:t>
            </a:r>
            <a:endParaRPr b="0" i="0" sz="1000" u="none" cap="none" strike="noStrike">
              <a:solidFill>
                <a:srgbClr val="000000"/>
              </a:solidFill>
              <a:latin typeface="Helvetica Neue"/>
              <a:ea typeface="Helvetica Neue"/>
              <a:cs typeface="Helvetica Neue"/>
              <a:sym typeface="Helvetica Neue"/>
            </a:endParaRPr>
          </a:p>
        </p:txBody>
      </p:sp>
      <p:sp>
        <p:nvSpPr>
          <p:cNvPr id="1426" name="Google Shape;1426;p164"/>
          <p:cNvSpPr/>
          <p:nvPr/>
        </p:nvSpPr>
        <p:spPr>
          <a:xfrm>
            <a:off x="7770975" y="4934336"/>
            <a:ext cx="1167300" cy="184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Policy Lab DRAFT Feb 2020</a:t>
            </a:r>
            <a:endParaRPr b="0" i="0" sz="600" u="none" cap="none" strike="noStrike">
              <a:solidFill>
                <a:srgbClr val="000000"/>
              </a:solidFill>
              <a:latin typeface="Arial"/>
              <a:ea typeface="Arial"/>
              <a:cs typeface="Arial"/>
              <a:sym typeface="Arial"/>
            </a:endParaRPr>
          </a:p>
        </p:txBody>
      </p:sp>
      <p:pic>
        <p:nvPicPr>
          <p:cNvPr id="1427" name="Google Shape;1427;p164"/>
          <p:cNvPicPr preferRelativeResize="0"/>
          <p:nvPr/>
        </p:nvPicPr>
        <p:blipFill rotWithShape="1">
          <a:blip r:embed="rId4">
            <a:alphaModFix/>
          </a:blip>
          <a:srcRect b="0" l="0" r="0" t="0"/>
          <a:stretch/>
        </p:blipFill>
        <p:spPr>
          <a:xfrm>
            <a:off x="1199825" y="674902"/>
            <a:ext cx="7821605" cy="4399653"/>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1" name="Shape 1431"/>
        <p:cNvGrpSpPr/>
        <p:nvPr/>
      </p:nvGrpSpPr>
      <p:grpSpPr>
        <a:xfrm>
          <a:off x="0" y="0"/>
          <a:ext cx="0" cy="0"/>
          <a:chOff x="0" y="0"/>
          <a:chExt cx="0" cy="0"/>
        </a:xfrm>
      </p:grpSpPr>
      <p:pic>
        <p:nvPicPr>
          <p:cNvPr id="1432" name="Google Shape;1432;p165"/>
          <p:cNvPicPr preferRelativeResize="0"/>
          <p:nvPr/>
        </p:nvPicPr>
        <p:blipFill/>
        <p:spPr>
          <a:xfrm>
            <a:off x="1199825" y="685278"/>
            <a:ext cx="7745390" cy="4356782"/>
          </a:xfrm>
          <a:prstGeom prst="rect">
            <a:avLst/>
          </a:prstGeom>
          <a:noFill/>
          <a:ln>
            <a:noFill/>
          </a:ln>
        </p:spPr>
      </p:pic>
      <p:graphicFrame>
        <p:nvGraphicFramePr>
          <p:cNvPr id="1433" name="Google Shape;1433;p165"/>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Influence</a:t>
                      </a:r>
                      <a:endParaRPr b="1" sz="11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r>
            </a:tbl>
          </a:graphicData>
        </a:graphic>
      </p:graphicFrame>
      <p:pic>
        <p:nvPicPr>
          <p:cNvPr id="1434" name="Google Shape;1434;p165"/>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435" name="Google Shape;1435;p165"/>
          <p:cNvSpPr txBox="1"/>
          <p:nvPr/>
        </p:nvSpPr>
        <p:spPr>
          <a:xfrm>
            <a:off x="1199825" y="62199"/>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400" u="none" cap="none" strike="noStrike">
                <a:solidFill>
                  <a:srgbClr val="000000"/>
                </a:solidFill>
                <a:latin typeface="Arial"/>
                <a:ea typeface="Arial"/>
                <a:cs typeface="Arial"/>
                <a:sym typeface="Arial"/>
              </a:rPr>
              <a:t>« Le gouvernement comme un système »</a:t>
            </a:r>
            <a:endParaRPr b="1" i="0" sz="1400" u="none" cap="none" strike="noStrike">
              <a:solidFill>
                <a:srgbClr val="FFC000"/>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9" name="Shape 1439"/>
        <p:cNvGrpSpPr/>
        <p:nvPr/>
      </p:nvGrpSpPr>
      <p:grpSpPr>
        <a:xfrm>
          <a:off x="0" y="0"/>
          <a:ext cx="0" cy="0"/>
          <a:chOff x="0" y="0"/>
          <a:chExt cx="0" cy="0"/>
        </a:xfrm>
      </p:grpSpPr>
      <p:pic>
        <p:nvPicPr>
          <p:cNvPr id="1440" name="Google Shape;1440;p166"/>
          <p:cNvPicPr preferRelativeResize="0"/>
          <p:nvPr/>
        </p:nvPicPr>
        <p:blipFill/>
        <p:spPr>
          <a:xfrm>
            <a:off x="1199825" y="685278"/>
            <a:ext cx="7745390" cy="4356782"/>
          </a:xfrm>
          <a:prstGeom prst="rect">
            <a:avLst/>
          </a:prstGeom>
          <a:noFill/>
          <a:ln>
            <a:noFill/>
          </a:ln>
        </p:spPr>
      </p:pic>
      <p:graphicFrame>
        <p:nvGraphicFramePr>
          <p:cNvPr id="1441" name="Google Shape;1441;p166"/>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Influence</a:t>
                      </a:r>
                      <a:endParaRPr b="1" sz="11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1A00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858585"/>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58585"/>
                    </a:solidFill>
                  </a:tcPr>
                </a:tc>
              </a:tr>
            </a:tbl>
          </a:graphicData>
        </a:graphic>
      </p:graphicFrame>
      <p:pic>
        <p:nvPicPr>
          <p:cNvPr id="1442" name="Google Shape;1442;p166"/>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443" name="Google Shape;1443;p166"/>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400" u="none" cap="none" strike="noStrike">
                <a:solidFill>
                  <a:srgbClr val="000000"/>
                </a:solidFill>
                <a:latin typeface="Arial"/>
                <a:ea typeface="Arial"/>
                <a:cs typeface="Arial"/>
                <a:sym typeface="Arial"/>
              </a:rPr>
              <a:t>« Le gouvernement comme un système »</a:t>
            </a:r>
            <a:endParaRPr b="1" i="0" sz="1400" u="none" cap="none" strike="noStrike">
              <a:solidFill>
                <a:srgbClr val="FFC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7" name="Shape 1447"/>
        <p:cNvGrpSpPr/>
        <p:nvPr/>
      </p:nvGrpSpPr>
      <p:grpSpPr>
        <a:xfrm>
          <a:off x="0" y="0"/>
          <a:ext cx="0" cy="0"/>
          <a:chOff x="0" y="0"/>
          <a:chExt cx="0" cy="0"/>
        </a:xfrm>
      </p:grpSpPr>
      <p:pic>
        <p:nvPicPr>
          <p:cNvPr id="1448" name="Google Shape;1448;p167"/>
          <p:cNvPicPr preferRelativeResize="0"/>
          <p:nvPr/>
        </p:nvPicPr>
        <p:blipFill/>
        <p:spPr>
          <a:xfrm>
            <a:off x="1276025" y="685278"/>
            <a:ext cx="7745390" cy="4356782"/>
          </a:xfrm>
          <a:prstGeom prst="rect">
            <a:avLst/>
          </a:prstGeom>
          <a:noFill/>
          <a:ln>
            <a:noFill/>
          </a:ln>
        </p:spPr>
      </p:pic>
      <p:graphicFrame>
        <p:nvGraphicFramePr>
          <p:cNvPr id="1449" name="Google Shape;1449;p167"/>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Influence</a:t>
                      </a:r>
                      <a:endParaRPr b="1" sz="11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AB4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r>
            </a:tbl>
          </a:graphicData>
        </a:graphic>
      </p:graphicFrame>
      <p:pic>
        <p:nvPicPr>
          <p:cNvPr id="1450" name="Google Shape;1450;p167"/>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451" name="Google Shape;1451;p167"/>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pour </a:t>
            </a:r>
            <a:r>
              <a:rPr b="1" i="0" lang="en" sz="1200" u="none" cap="none" strike="noStrike">
                <a:solidFill>
                  <a:srgbClr val="FFC000"/>
                </a:solidFill>
                <a:latin typeface="Helvetica Neue"/>
                <a:ea typeface="Helvetica Neue"/>
                <a:cs typeface="Helvetica Neue"/>
                <a:sym typeface="Helvetica Neue"/>
              </a:rPr>
              <a:t>mobiliser les citoyens</a:t>
            </a:r>
            <a:endParaRPr b="1" i="0" sz="1200" u="none" cap="none" strike="noStrike">
              <a:solidFill>
                <a:srgbClr val="FFC000"/>
              </a:solidFill>
              <a:latin typeface="Helvetica Neue"/>
              <a:ea typeface="Helvetica Neue"/>
              <a:cs typeface="Helvetica Neue"/>
              <a:sym typeface="Helvetica Neue"/>
            </a:endParaRPr>
          </a:p>
        </p:txBody>
      </p:sp>
      <p:sp>
        <p:nvSpPr>
          <p:cNvPr id="1452" name="Google Shape;1452;p167">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453" name="Google Shape;1453;p167">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454" name="Google Shape;1454;p167">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455" name="Google Shape;1455;p167">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456" name="Google Shape;1456;p167">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457" name="Google Shape;1457;p167">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458" name="Google Shape;1458;p167">
            <a:hlinkClick action="ppaction://hlinksldjump" r:id="rId10"/>
          </p:cNvPr>
          <p:cNvSpPr/>
          <p:nvPr/>
        </p:nvSpPr>
        <p:spPr>
          <a:xfrm>
            <a:off x="238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459" name="Google Shape;1459;p167">
            <a:hlinkClick action="ppaction://hlinksldjump" r:id="rId11"/>
          </p:cNvPr>
          <p:cNvSpPr/>
          <p:nvPr/>
        </p:nvSpPr>
        <p:spPr>
          <a:xfrm>
            <a:off x="21704" y="377610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460" name="Google Shape;1460;p167">
            <a:hlinkClick action="ppaction://hlinksldjump" r:id="rId12"/>
          </p:cNvPr>
          <p:cNvSpPr/>
          <p:nvPr/>
        </p:nvSpPr>
        <p:spPr>
          <a:xfrm>
            <a:off x="217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461" name="Google Shape;1461;p167">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462" name="Google Shape;1462;p167">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463" name="Google Shape;1463;p167">
            <a:hlinkClick action="ppaction://hlinksldjump" r:id="rId15"/>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FFAB40"/>
                </a:solidFill>
                <a:latin typeface="Calibri"/>
                <a:ea typeface="Calibri"/>
                <a:cs typeface="Calibri"/>
                <a:sym typeface="Calibri"/>
              </a:rPr>
              <a:t>Mobiliser les citoyens</a:t>
            </a:r>
            <a:endParaRPr/>
          </a:p>
        </p:txBody>
      </p:sp>
      <p:sp>
        <p:nvSpPr>
          <p:cNvPr id="1464" name="Google Shape;1464;p167">
            <a:hlinkClick action="ppaction://hlinksldjump" r:id="rId16"/>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465" name="Google Shape;1465;p167"/>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2"/>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2"/>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rgbClr val="FFFFFF"/>
                </a:solidFill>
                <a:latin typeface="Oswald"/>
                <a:ea typeface="Oswald"/>
                <a:cs typeface="Oswald"/>
                <a:sym typeface="Oswald"/>
              </a:rPr>
              <a:t>À propos d’Apolitical</a:t>
            </a:r>
            <a:endParaRPr b="0" i="0" sz="45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chemeClr val="dk1"/>
              </a:buClr>
              <a:buSzPts val="1100"/>
              <a:buFont typeface="Arial"/>
              <a:buNone/>
            </a:pPr>
            <a:r>
              <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FFFFFF"/>
              </a:solidFill>
              <a:latin typeface="Oswald"/>
              <a:ea typeface="Oswald"/>
              <a:cs typeface="Oswald"/>
              <a:sym typeface="Oswald"/>
            </a:endParaRPr>
          </a:p>
        </p:txBody>
      </p:sp>
      <p:sp>
        <p:nvSpPr>
          <p:cNvPr id="261" name="Google Shape;261;p42"/>
          <p:cNvSpPr txBox="1"/>
          <p:nvPr/>
        </p:nvSpPr>
        <p:spPr>
          <a:xfrm>
            <a:off x="76200" y="1762161"/>
            <a:ext cx="8916600" cy="145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n" sz="4000" u="none" cap="none" strike="noStrike">
                <a:solidFill>
                  <a:srgbClr val="19A9B7"/>
                </a:solidFill>
                <a:latin typeface="EB Garamond"/>
                <a:ea typeface="EB Garamond"/>
                <a:cs typeface="EB Garamond"/>
                <a:sym typeface="EB Garamond"/>
              </a:rPr>
              <a:t>Institutions du 19</a:t>
            </a:r>
            <a:r>
              <a:rPr b="0" baseline="30000" i="0" lang="en" sz="4000" u="none" cap="none" strike="noStrike">
                <a:solidFill>
                  <a:srgbClr val="19A9B7"/>
                </a:solidFill>
                <a:latin typeface="EB Garamond"/>
                <a:ea typeface="EB Garamond"/>
                <a:cs typeface="EB Garamond"/>
                <a:sym typeface="EB Garamond"/>
              </a:rPr>
              <a:t>e</a:t>
            </a:r>
            <a:r>
              <a:rPr b="0" i="0" lang="en" sz="4000" u="none" cap="none" strike="noStrike">
                <a:solidFill>
                  <a:srgbClr val="19A9B7"/>
                </a:solidFill>
                <a:latin typeface="EB Garamond"/>
                <a:ea typeface="EB Garamond"/>
                <a:cs typeface="EB Garamond"/>
                <a:sym typeface="EB Garamond"/>
              </a:rPr>
              <a:t> siècle</a:t>
            </a:r>
            <a:endParaRPr/>
          </a:p>
          <a:p>
            <a:pPr indent="0" lvl="0" marL="0" marR="0" rtl="0" algn="ctr">
              <a:lnSpc>
                <a:spcPct val="100000"/>
              </a:lnSpc>
              <a:spcBef>
                <a:spcPts val="0"/>
              </a:spcBef>
              <a:spcAft>
                <a:spcPts val="0"/>
              </a:spcAft>
              <a:buNone/>
            </a:pPr>
            <a:r>
              <a:rPr b="0" i="0" lang="en" sz="4000" u="none" cap="none" strike="noStrike">
                <a:solidFill>
                  <a:srgbClr val="19A9B7"/>
                </a:solidFill>
                <a:latin typeface="EB Garamond"/>
                <a:ea typeface="EB Garamond"/>
                <a:cs typeface="EB Garamond"/>
                <a:sym typeface="EB Garamond"/>
              </a:rPr>
              <a:t>Technologie du 20</a:t>
            </a:r>
            <a:r>
              <a:rPr b="0" baseline="30000" i="0" lang="en" sz="4000" u="none" cap="none" strike="noStrike">
                <a:solidFill>
                  <a:srgbClr val="19A9B7"/>
                </a:solidFill>
                <a:latin typeface="EB Garamond"/>
                <a:ea typeface="EB Garamond"/>
                <a:cs typeface="EB Garamond"/>
                <a:sym typeface="EB Garamond"/>
              </a:rPr>
              <a:t>e</a:t>
            </a:r>
            <a:r>
              <a:rPr b="0" i="0" lang="en" sz="4000" u="none" cap="none" strike="noStrike">
                <a:solidFill>
                  <a:srgbClr val="19A9B7"/>
                </a:solidFill>
                <a:latin typeface="EB Garamond"/>
                <a:ea typeface="EB Garamond"/>
                <a:cs typeface="EB Garamond"/>
                <a:sym typeface="EB Garamond"/>
              </a:rPr>
              <a:t> siècle</a:t>
            </a:r>
            <a:endParaRPr/>
          </a:p>
          <a:p>
            <a:pPr indent="0" lvl="0" marL="0" marR="0" rtl="0" algn="ctr">
              <a:lnSpc>
                <a:spcPct val="100000"/>
              </a:lnSpc>
              <a:spcBef>
                <a:spcPts val="0"/>
              </a:spcBef>
              <a:spcAft>
                <a:spcPts val="0"/>
              </a:spcAft>
              <a:buNone/>
            </a:pPr>
            <a:r>
              <a:rPr b="0" i="0" lang="en" sz="4000" u="none" cap="none" strike="noStrike">
                <a:solidFill>
                  <a:srgbClr val="19A9B7"/>
                </a:solidFill>
                <a:latin typeface="EB Garamond"/>
                <a:ea typeface="EB Garamond"/>
                <a:cs typeface="EB Garamond"/>
                <a:sym typeface="EB Garamond"/>
              </a:rPr>
              <a:t>Problèmes du 21</a:t>
            </a:r>
            <a:r>
              <a:rPr b="0" baseline="30000" i="0" lang="en" sz="4000" u="none" cap="none" strike="noStrike">
                <a:solidFill>
                  <a:srgbClr val="19A9B7"/>
                </a:solidFill>
                <a:latin typeface="EB Garamond"/>
                <a:ea typeface="EB Garamond"/>
                <a:cs typeface="EB Garamond"/>
                <a:sym typeface="EB Garamond"/>
              </a:rPr>
              <a:t>e</a:t>
            </a:r>
            <a:r>
              <a:rPr b="0" i="0" lang="en" sz="4000" u="none" cap="none" strike="noStrike">
                <a:solidFill>
                  <a:srgbClr val="19A9B7"/>
                </a:solidFill>
                <a:latin typeface="EB Garamond"/>
                <a:ea typeface="EB Garamond"/>
                <a:cs typeface="EB Garamond"/>
                <a:sym typeface="EB Garamond"/>
              </a:rPr>
              <a:t> siècle</a:t>
            </a:r>
            <a:endParaRPr b="0" i="0" sz="4000" u="none" cap="none" strike="noStrike">
              <a:solidFill>
                <a:srgbClr val="19A9B7"/>
              </a:solidFill>
              <a:latin typeface="EB Garamond"/>
              <a:ea typeface="EB Garamond"/>
              <a:cs typeface="EB Garamond"/>
              <a:sym typeface="EB Garamond"/>
            </a:endParaRPr>
          </a:p>
        </p:txBody>
      </p:sp>
      <p:pic>
        <p:nvPicPr>
          <p:cNvPr id="262" name="Google Shape;262;p42"/>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pic>
        <p:nvPicPr>
          <p:cNvPr id="263" name="Google Shape;263;p42"/>
          <p:cNvPicPr preferRelativeResize="0"/>
          <p:nvPr/>
        </p:nvPicPr>
        <p:blipFill>
          <a:blip r:embed="rId4">
            <a:alphaModFix/>
          </a:blip>
          <a:stretch>
            <a:fillRect/>
          </a:stretch>
        </p:blipFill>
        <p:spPr>
          <a:xfrm>
            <a:off x="119125" y="155925"/>
            <a:ext cx="1544081" cy="8487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9" name="Shape 1469"/>
        <p:cNvGrpSpPr/>
        <p:nvPr/>
      </p:nvGrpSpPr>
      <p:grpSpPr>
        <a:xfrm>
          <a:off x="0" y="0"/>
          <a:ext cx="0" cy="0"/>
          <a:chOff x="0" y="0"/>
          <a:chExt cx="0" cy="0"/>
        </a:xfrm>
      </p:grpSpPr>
      <p:pic>
        <p:nvPicPr>
          <p:cNvPr id="1470" name="Google Shape;1470;p168"/>
          <p:cNvPicPr preferRelativeResize="0"/>
          <p:nvPr/>
        </p:nvPicPr>
        <p:blipFill/>
        <p:spPr>
          <a:xfrm>
            <a:off x="1276025" y="685278"/>
            <a:ext cx="7745390" cy="4356782"/>
          </a:xfrm>
          <a:prstGeom prst="rect">
            <a:avLst/>
          </a:prstGeom>
          <a:noFill/>
          <a:ln>
            <a:noFill/>
          </a:ln>
        </p:spPr>
      </p:pic>
      <p:graphicFrame>
        <p:nvGraphicFramePr>
          <p:cNvPr id="1471" name="Google Shape;1471;p168"/>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Influence</a:t>
                      </a:r>
                      <a:endParaRPr b="1" sz="11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D536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r>
            </a:tbl>
          </a:graphicData>
        </a:graphic>
      </p:graphicFrame>
      <p:pic>
        <p:nvPicPr>
          <p:cNvPr id="1472" name="Google Shape;1472;p168"/>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473" name="Google Shape;1473;p168"/>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400" u="none" cap="none" strike="noStrike">
                <a:solidFill>
                  <a:srgbClr val="000000"/>
                </a:solidFill>
                <a:latin typeface="Arial"/>
                <a:ea typeface="Arial"/>
                <a:cs typeface="Arial"/>
                <a:sym typeface="Arial"/>
              </a:rPr>
              <a:t>« Le gouvernement comme un système »</a:t>
            </a:r>
            <a:endParaRPr b="1" i="0" sz="14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400" u="none" cap="none" strike="noStrike">
                <a:solidFill>
                  <a:srgbClr val="000000"/>
                </a:solidFill>
                <a:latin typeface="Helvetica Neue"/>
                <a:ea typeface="Helvetica Neue"/>
                <a:cs typeface="Helvetica Neue"/>
                <a:sym typeface="Helvetica Neue"/>
              </a:rPr>
              <a:t>pour </a:t>
            </a:r>
            <a:r>
              <a:rPr b="1" i="0" lang="en" sz="1400" u="none" cap="none" strike="noStrike">
                <a:solidFill>
                  <a:srgbClr val="FF0000"/>
                </a:solidFill>
                <a:latin typeface="Helvetica Neue"/>
                <a:ea typeface="Helvetica Neue"/>
                <a:cs typeface="Helvetica Neue"/>
                <a:sym typeface="Helvetica Neue"/>
              </a:rPr>
              <a:t>offrir des services</a:t>
            </a:r>
            <a:endParaRPr b="1" i="0" sz="1400" u="none" cap="none" strike="noStrike">
              <a:solidFill>
                <a:srgbClr val="FF0000"/>
              </a:solidFill>
              <a:latin typeface="Helvetica Neue"/>
              <a:ea typeface="Helvetica Neue"/>
              <a:cs typeface="Helvetica Neue"/>
              <a:sym typeface="Helvetica Neue"/>
            </a:endParaRPr>
          </a:p>
        </p:txBody>
      </p:sp>
      <p:sp>
        <p:nvSpPr>
          <p:cNvPr id="1474" name="Google Shape;1474;p168">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475" name="Google Shape;1475;p168">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ED5368"/>
                </a:solidFill>
                <a:latin typeface="Calibri"/>
                <a:ea typeface="Calibri"/>
                <a:cs typeface="Calibri"/>
                <a:sym typeface="Calibri"/>
              </a:rPr>
              <a:t>Offrir des services</a:t>
            </a:r>
            <a:endParaRPr/>
          </a:p>
        </p:txBody>
      </p:sp>
      <p:sp>
        <p:nvSpPr>
          <p:cNvPr id="1476" name="Google Shape;1476;p168">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477" name="Google Shape;1477;p168">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478" name="Google Shape;1478;p168">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479" name="Google Shape;1479;p168">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480" name="Google Shape;1480;p168">
            <a:hlinkClick action="ppaction://hlinksldjump" r:id="rId10"/>
          </p:cNvPr>
          <p:cNvSpPr/>
          <p:nvPr/>
        </p:nvSpPr>
        <p:spPr>
          <a:xfrm>
            <a:off x="1000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481" name="Google Shape;1481;p168">
            <a:hlinkClick action="ppaction://hlinksldjump" r:id="rId11"/>
          </p:cNvPr>
          <p:cNvSpPr/>
          <p:nvPr/>
        </p:nvSpPr>
        <p:spPr>
          <a:xfrm>
            <a:off x="1000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482" name="Google Shape;1482;p168">
            <a:hlinkClick action="ppaction://hlinksldjump" r:id="rId12"/>
          </p:cNvPr>
          <p:cNvSpPr/>
          <p:nvPr/>
        </p:nvSpPr>
        <p:spPr>
          <a:xfrm>
            <a:off x="979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483" name="Google Shape;1483;p168">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484" name="Google Shape;1484;p168">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485" name="Google Shape;1485;p168">
            <a:hlinkClick action="ppaction://hlinksldjump" r:id="rId15"/>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486" name="Google Shape;1486;p168">
            <a:hlinkClick action="ppaction://hlinksldjump" r:id="rId16"/>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487" name="Google Shape;1487;p168"/>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1" name="Shape 1491"/>
        <p:cNvGrpSpPr/>
        <p:nvPr/>
      </p:nvGrpSpPr>
      <p:grpSpPr>
        <a:xfrm>
          <a:off x="0" y="0"/>
          <a:ext cx="0" cy="0"/>
          <a:chOff x="0" y="0"/>
          <a:chExt cx="0" cy="0"/>
        </a:xfrm>
      </p:grpSpPr>
      <p:pic>
        <p:nvPicPr>
          <p:cNvPr id="1492" name="Google Shape;1492;p169"/>
          <p:cNvPicPr preferRelativeResize="0"/>
          <p:nvPr/>
        </p:nvPicPr>
        <p:blipFill/>
        <p:spPr>
          <a:xfrm>
            <a:off x="1276025" y="685278"/>
            <a:ext cx="7745390" cy="4356782"/>
          </a:xfrm>
          <a:prstGeom prst="rect">
            <a:avLst/>
          </a:prstGeom>
          <a:noFill/>
          <a:ln>
            <a:noFill/>
          </a:ln>
        </p:spPr>
      </p:pic>
      <p:graphicFrame>
        <p:nvGraphicFramePr>
          <p:cNvPr id="1493" name="Google Shape;1493;p169"/>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Influence</a:t>
                      </a:r>
                      <a:endParaRPr b="1" sz="11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81A5"/>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81A5"/>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81A5"/>
                    </a:solidFill>
                  </a:tcPr>
                </a:tc>
              </a:tr>
            </a:tbl>
          </a:graphicData>
        </a:graphic>
      </p:graphicFrame>
      <p:pic>
        <p:nvPicPr>
          <p:cNvPr id="1494" name="Google Shape;1494;p169"/>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495" name="Google Shape;1495;p169"/>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pour la </a:t>
            </a:r>
            <a:r>
              <a:rPr b="1" i="0" lang="en" sz="1200" u="none" cap="none" strike="noStrike">
                <a:solidFill>
                  <a:srgbClr val="00B0F0"/>
                </a:solidFill>
                <a:latin typeface="Helvetica Neue"/>
                <a:ea typeface="Helvetica Neue"/>
                <a:cs typeface="Helvetica Neue"/>
                <a:sym typeface="Helvetica Neue"/>
              </a:rPr>
              <a:t>bonne gouvernance</a:t>
            </a:r>
            <a:endParaRPr b="1" i="0" sz="1200" u="none" cap="none" strike="noStrike">
              <a:solidFill>
                <a:srgbClr val="00B0F0"/>
              </a:solidFill>
              <a:latin typeface="Helvetica Neue"/>
              <a:ea typeface="Helvetica Neue"/>
              <a:cs typeface="Helvetica Neue"/>
              <a:sym typeface="Helvetica Neue"/>
            </a:endParaRPr>
          </a:p>
        </p:txBody>
      </p:sp>
      <p:sp>
        <p:nvSpPr>
          <p:cNvPr id="1496" name="Google Shape;1496;p169">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0081A5"/>
                </a:solidFill>
                <a:latin typeface="Calibri"/>
                <a:ea typeface="Calibri"/>
                <a:cs typeface="Calibri"/>
                <a:sym typeface="Calibri"/>
              </a:rPr>
              <a:t>Bonne gouvernance</a:t>
            </a:r>
            <a:endParaRPr/>
          </a:p>
        </p:txBody>
      </p:sp>
      <p:sp>
        <p:nvSpPr>
          <p:cNvPr id="1497" name="Google Shape;1497;p169">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498" name="Google Shape;1498;p169">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499" name="Google Shape;1499;p169">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500" name="Google Shape;1500;p169">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501" name="Google Shape;1501;p169">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502" name="Google Shape;1502;p169">
            <a:hlinkClick action="ppaction://hlinksldjump" r:id="rId10"/>
          </p:cNvPr>
          <p:cNvSpPr/>
          <p:nvPr/>
        </p:nvSpPr>
        <p:spPr>
          <a:xfrm>
            <a:off x="238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503" name="Google Shape;1503;p169">
            <a:hlinkClick action="ppaction://hlinksldjump" r:id="rId11"/>
          </p:cNvPr>
          <p:cNvSpPr/>
          <p:nvPr/>
        </p:nvSpPr>
        <p:spPr>
          <a:xfrm>
            <a:off x="238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504" name="Google Shape;1504;p169">
            <a:hlinkClick action="ppaction://hlinksldjump" r:id="rId12"/>
          </p:cNvPr>
          <p:cNvSpPr/>
          <p:nvPr/>
        </p:nvSpPr>
        <p:spPr>
          <a:xfrm>
            <a:off x="217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505" name="Google Shape;1505;p169">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506" name="Google Shape;1506;p169">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507" name="Google Shape;1507;p169">
            <a:hlinkClick action="ppaction://hlinksldjump" r:id="rId15"/>
          </p:cNvPr>
          <p:cNvSpPr/>
          <p:nvPr/>
        </p:nvSpPr>
        <p:spPr>
          <a:xfrm>
            <a:off x="217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508" name="Google Shape;1508;p169">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509" name="Google Shape;1509;p169"/>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3" name="Shape 1513"/>
        <p:cNvGrpSpPr/>
        <p:nvPr/>
      </p:nvGrpSpPr>
      <p:grpSpPr>
        <a:xfrm>
          <a:off x="0" y="0"/>
          <a:ext cx="0" cy="0"/>
          <a:chOff x="0" y="0"/>
          <a:chExt cx="0" cy="0"/>
        </a:xfrm>
      </p:grpSpPr>
      <p:pic>
        <p:nvPicPr>
          <p:cNvPr id="1514" name="Google Shape;1514;p170"/>
          <p:cNvPicPr preferRelativeResize="0"/>
          <p:nvPr/>
        </p:nvPicPr>
        <p:blipFill/>
        <p:spPr>
          <a:xfrm>
            <a:off x="1276025" y="685278"/>
            <a:ext cx="7745390" cy="4356782"/>
          </a:xfrm>
          <a:prstGeom prst="rect">
            <a:avLst/>
          </a:prstGeom>
          <a:noFill/>
          <a:ln>
            <a:noFill/>
          </a:ln>
        </p:spPr>
      </p:pic>
      <p:graphicFrame>
        <p:nvGraphicFramePr>
          <p:cNvPr id="1515" name="Google Shape;1515;p170"/>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DA397"/>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r>
            </a:tbl>
          </a:graphicData>
        </a:graphic>
      </p:graphicFrame>
      <p:pic>
        <p:nvPicPr>
          <p:cNvPr id="1516" name="Google Shape;1516;p170"/>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517" name="Google Shape;1517;p170"/>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pour la </a:t>
            </a:r>
            <a:r>
              <a:rPr b="1" i="0" lang="en" sz="1200" u="none" cap="none" strike="noStrike">
                <a:solidFill>
                  <a:srgbClr val="6DA397"/>
                </a:solidFill>
                <a:latin typeface="Helvetica Neue"/>
                <a:ea typeface="Helvetica Neue"/>
                <a:cs typeface="Helvetica Neue"/>
                <a:sym typeface="Helvetica Neue"/>
              </a:rPr>
              <a:t>diplomatie</a:t>
            </a:r>
            <a:endParaRPr b="1" i="0" sz="1200" u="none" cap="none" strike="noStrike">
              <a:solidFill>
                <a:srgbClr val="00717D"/>
              </a:solidFill>
              <a:latin typeface="Helvetica Neue"/>
              <a:ea typeface="Helvetica Neue"/>
              <a:cs typeface="Helvetica Neue"/>
              <a:sym typeface="Helvetica Neue"/>
            </a:endParaRPr>
          </a:p>
        </p:txBody>
      </p:sp>
      <p:sp>
        <p:nvSpPr>
          <p:cNvPr id="1518" name="Google Shape;1518;p170">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519" name="Google Shape;1519;p170">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520" name="Google Shape;1520;p170">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6DA397"/>
                </a:solidFill>
                <a:latin typeface="Calibri"/>
                <a:ea typeface="Calibri"/>
                <a:cs typeface="Calibri"/>
                <a:sym typeface="Calibri"/>
              </a:rPr>
              <a:t>Diplomatie</a:t>
            </a:r>
            <a:endParaRPr/>
          </a:p>
        </p:txBody>
      </p:sp>
      <p:sp>
        <p:nvSpPr>
          <p:cNvPr id="1521" name="Google Shape;1521;p170">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522" name="Google Shape;1522;p170">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523" name="Google Shape;1523;p170">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524" name="Google Shape;1524;p170">
            <a:hlinkClick action="ppaction://hlinksldjump" r:id="rId10"/>
          </p:cNvPr>
          <p:cNvSpPr/>
          <p:nvPr/>
        </p:nvSpPr>
        <p:spPr>
          <a:xfrm>
            <a:off x="238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525" name="Google Shape;1525;p170">
            <a:hlinkClick action="ppaction://hlinksldjump" r:id="rId11"/>
          </p:cNvPr>
          <p:cNvSpPr/>
          <p:nvPr/>
        </p:nvSpPr>
        <p:spPr>
          <a:xfrm>
            <a:off x="238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526" name="Google Shape;1526;p170">
            <a:hlinkClick action="ppaction://hlinksldjump" r:id="rId12"/>
          </p:cNvPr>
          <p:cNvSpPr/>
          <p:nvPr/>
        </p:nvSpPr>
        <p:spPr>
          <a:xfrm>
            <a:off x="217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527" name="Google Shape;1527;p170">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528" name="Google Shape;1528;p170">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529" name="Google Shape;1529;p170">
            <a:hlinkClick action="ppaction://hlinksldjump" r:id="rId15"/>
          </p:cNvPr>
          <p:cNvSpPr/>
          <p:nvPr/>
        </p:nvSpPr>
        <p:spPr>
          <a:xfrm>
            <a:off x="217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530" name="Google Shape;1530;p170">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531" name="Google Shape;1531;p170"/>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5" name="Shape 1535"/>
        <p:cNvGrpSpPr/>
        <p:nvPr/>
      </p:nvGrpSpPr>
      <p:grpSpPr>
        <a:xfrm>
          <a:off x="0" y="0"/>
          <a:ext cx="0" cy="0"/>
          <a:chOff x="0" y="0"/>
          <a:chExt cx="0" cy="0"/>
        </a:xfrm>
      </p:grpSpPr>
      <p:pic>
        <p:nvPicPr>
          <p:cNvPr id="1536" name="Google Shape;1536;p171"/>
          <p:cNvPicPr preferRelativeResize="0"/>
          <p:nvPr/>
        </p:nvPicPr>
        <p:blipFill/>
        <p:spPr>
          <a:xfrm>
            <a:off x="1276025" y="685278"/>
            <a:ext cx="7745390" cy="4356782"/>
          </a:xfrm>
          <a:prstGeom prst="rect">
            <a:avLst/>
          </a:prstGeom>
          <a:noFill/>
          <a:ln>
            <a:noFill/>
          </a:ln>
        </p:spPr>
      </p:pic>
      <p:graphicFrame>
        <p:nvGraphicFramePr>
          <p:cNvPr id="1537" name="Google Shape;1537;p171"/>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BD90D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r>
            </a:tbl>
          </a:graphicData>
        </a:graphic>
      </p:graphicFrame>
      <p:pic>
        <p:nvPicPr>
          <p:cNvPr id="1538" name="Google Shape;1538;p171"/>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539" name="Google Shape;1539;p171"/>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pour la </a:t>
            </a:r>
            <a:r>
              <a:rPr b="1" i="0" lang="en" sz="1200" u="none" cap="none" strike="noStrike">
                <a:solidFill>
                  <a:srgbClr val="CC66FF"/>
                </a:solidFill>
                <a:latin typeface="Helvetica Neue"/>
                <a:ea typeface="Helvetica Neue"/>
                <a:cs typeface="Helvetica Neue"/>
                <a:sym typeface="Helvetica Neue"/>
              </a:rPr>
              <a:t>croissance et la prospérité</a:t>
            </a:r>
            <a:endParaRPr b="1" i="0" sz="1200" u="none" cap="none" strike="noStrike">
              <a:solidFill>
                <a:srgbClr val="CC66FF"/>
              </a:solidFill>
              <a:latin typeface="Helvetica Neue"/>
              <a:ea typeface="Helvetica Neue"/>
              <a:cs typeface="Helvetica Neue"/>
              <a:sym typeface="Helvetica Neue"/>
            </a:endParaRPr>
          </a:p>
        </p:txBody>
      </p:sp>
      <p:sp>
        <p:nvSpPr>
          <p:cNvPr id="1540" name="Google Shape;1540;p171">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541" name="Google Shape;1541;p171">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542" name="Google Shape;1542;p171">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543" name="Google Shape;1543;p171">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544" name="Google Shape;1544;p171">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BD90DE"/>
                </a:solidFill>
                <a:latin typeface="Calibri"/>
                <a:ea typeface="Calibri"/>
                <a:cs typeface="Calibri"/>
                <a:sym typeface="Calibri"/>
              </a:rPr>
              <a:t>Pour la croissance et la prospérité</a:t>
            </a:r>
            <a:endParaRPr/>
          </a:p>
        </p:txBody>
      </p:sp>
      <p:sp>
        <p:nvSpPr>
          <p:cNvPr id="1545" name="Google Shape;1545;p171">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546" name="Google Shape;1546;p171">
            <a:hlinkClick action="ppaction://hlinksldjump" r:id="rId10"/>
          </p:cNvPr>
          <p:cNvSpPr/>
          <p:nvPr/>
        </p:nvSpPr>
        <p:spPr>
          <a:xfrm>
            <a:off x="238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547" name="Google Shape;1547;p171">
            <a:hlinkClick action="ppaction://hlinksldjump" r:id="rId11"/>
          </p:cNvPr>
          <p:cNvSpPr/>
          <p:nvPr/>
        </p:nvSpPr>
        <p:spPr>
          <a:xfrm>
            <a:off x="238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548" name="Google Shape;1548;p171">
            <a:hlinkClick action="ppaction://hlinksldjump" r:id="rId12"/>
          </p:cNvPr>
          <p:cNvSpPr/>
          <p:nvPr/>
        </p:nvSpPr>
        <p:spPr>
          <a:xfrm>
            <a:off x="979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549" name="Google Shape;1549;p171">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550" name="Google Shape;1550;p171">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551" name="Google Shape;1551;p171">
            <a:hlinkClick action="ppaction://hlinksldjump" r:id="rId15"/>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552" name="Google Shape;1552;p171">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553" name="Google Shape;1553;p171"/>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7" name="Shape 1557"/>
        <p:cNvGrpSpPr/>
        <p:nvPr/>
      </p:nvGrpSpPr>
      <p:grpSpPr>
        <a:xfrm>
          <a:off x="0" y="0"/>
          <a:ext cx="0" cy="0"/>
          <a:chOff x="0" y="0"/>
          <a:chExt cx="0" cy="0"/>
        </a:xfrm>
      </p:grpSpPr>
      <p:pic>
        <p:nvPicPr>
          <p:cNvPr id="1558" name="Google Shape;1558;p172"/>
          <p:cNvPicPr preferRelativeResize="0"/>
          <p:nvPr/>
        </p:nvPicPr>
        <p:blipFill/>
        <p:spPr>
          <a:xfrm>
            <a:off x="1276025" y="685278"/>
            <a:ext cx="7745390" cy="4356782"/>
          </a:xfrm>
          <a:prstGeom prst="rect">
            <a:avLst/>
          </a:prstGeom>
          <a:noFill/>
          <a:ln>
            <a:noFill/>
          </a:ln>
        </p:spPr>
      </p:pic>
      <p:graphicFrame>
        <p:nvGraphicFramePr>
          <p:cNvPr id="1559" name="Google Shape;1559;p172"/>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A64D7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r>
            </a:tbl>
          </a:graphicData>
        </a:graphic>
      </p:graphicFrame>
      <p:pic>
        <p:nvPicPr>
          <p:cNvPr id="1560" name="Google Shape;1560;p172"/>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561" name="Google Shape;1561;p172"/>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Helvetica Neue"/>
                <a:ea typeface="Helvetica Neue"/>
                <a:cs typeface="Helvetica Neue"/>
                <a:sym typeface="Helvetica Neue"/>
              </a:rPr>
              <a:t>pour la </a:t>
            </a:r>
            <a:r>
              <a:rPr b="1" i="0" lang="en" sz="1200" u="none" cap="none" strike="noStrike">
                <a:solidFill>
                  <a:srgbClr val="CC3399"/>
                </a:solidFill>
                <a:latin typeface="Helvetica Neue"/>
                <a:ea typeface="Helvetica Neue"/>
                <a:cs typeface="Helvetica Neue"/>
                <a:sym typeface="Helvetica Neue"/>
              </a:rPr>
              <a:t>politique</a:t>
            </a:r>
            <a:endParaRPr b="1" i="0" sz="1200" u="none" cap="none" strike="noStrike">
              <a:solidFill>
                <a:srgbClr val="CC3399"/>
              </a:solidFill>
              <a:latin typeface="Helvetica Neue"/>
              <a:ea typeface="Helvetica Neue"/>
              <a:cs typeface="Helvetica Neue"/>
              <a:sym typeface="Helvetica Neue"/>
            </a:endParaRPr>
          </a:p>
        </p:txBody>
      </p:sp>
      <p:sp>
        <p:nvSpPr>
          <p:cNvPr id="1562" name="Google Shape;1562;p172">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563" name="Google Shape;1563;p172">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564" name="Google Shape;1564;p172">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565" name="Google Shape;1565;p172">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566" name="Google Shape;1566;p172">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567" name="Google Shape;1567;p172">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568" name="Google Shape;1568;p172">
            <a:hlinkClick action="ppaction://hlinksldjump" r:id="rId10"/>
          </p:cNvPr>
          <p:cNvSpPr/>
          <p:nvPr/>
        </p:nvSpPr>
        <p:spPr>
          <a:xfrm>
            <a:off x="238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A64D79"/>
                </a:solidFill>
                <a:latin typeface="Calibri"/>
                <a:ea typeface="Calibri"/>
                <a:cs typeface="Calibri"/>
                <a:sym typeface="Calibri"/>
              </a:rPr>
              <a:t>Pour la politique</a:t>
            </a:r>
            <a:endParaRPr/>
          </a:p>
        </p:txBody>
      </p:sp>
      <p:sp>
        <p:nvSpPr>
          <p:cNvPr id="1569" name="Google Shape;1569;p172">
            <a:hlinkClick action="ppaction://hlinksldjump" r:id="rId11"/>
          </p:cNvPr>
          <p:cNvSpPr/>
          <p:nvPr/>
        </p:nvSpPr>
        <p:spPr>
          <a:xfrm>
            <a:off x="238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570" name="Google Shape;1570;p172">
            <a:hlinkClick action="ppaction://hlinksldjump" r:id="rId12"/>
          </p:cNvPr>
          <p:cNvSpPr/>
          <p:nvPr/>
        </p:nvSpPr>
        <p:spPr>
          <a:xfrm>
            <a:off x="979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571" name="Google Shape;1571;p172">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572" name="Google Shape;1572;p172">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573" name="Google Shape;1573;p172">
            <a:hlinkClick action="ppaction://hlinksldjump" r:id="rId15"/>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574" name="Google Shape;1574;p172">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575" name="Google Shape;1575;p172"/>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9" name="Shape 1579"/>
        <p:cNvGrpSpPr/>
        <p:nvPr/>
      </p:nvGrpSpPr>
      <p:grpSpPr>
        <a:xfrm>
          <a:off x="0" y="0"/>
          <a:ext cx="0" cy="0"/>
          <a:chOff x="0" y="0"/>
          <a:chExt cx="0" cy="0"/>
        </a:xfrm>
      </p:grpSpPr>
      <p:pic>
        <p:nvPicPr>
          <p:cNvPr id="1580" name="Google Shape;1580;p173"/>
          <p:cNvPicPr preferRelativeResize="0"/>
          <p:nvPr/>
        </p:nvPicPr>
        <p:blipFill/>
        <p:spPr>
          <a:xfrm>
            <a:off x="1276025" y="685278"/>
            <a:ext cx="7745390" cy="4356782"/>
          </a:xfrm>
          <a:prstGeom prst="rect">
            <a:avLst/>
          </a:prstGeom>
          <a:noFill/>
          <a:ln>
            <a:noFill/>
          </a:ln>
        </p:spPr>
      </p:pic>
      <p:graphicFrame>
        <p:nvGraphicFramePr>
          <p:cNvPr id="1581" name="Google Shape;1581;p173"/>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D7E6B"/>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D7E6B"/>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D7E6B"/>
                    </a:solidFill>
                  </a:tcPr>
                </a:tc>
              </a:tr>
            </a:tbl>
          </a:graphicData>
        </a:graphic>
      </p:graphicFrame>
      <p:pic>
        <p:nvPicPr>
          <p:cNvPr id="1582" name="Google Shape;1582;p173"/>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583" name="Google Shape;1583;p173"/>
          <p:cNvSpPr txBox="1"/>
          <p:nvPr/>
        </p:nvSpPr>
        <p:spPr>
          <a:xfrm>
            <a:off x="983213" y="82456"/>
            <a:ext cx="80382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400" u="none" cap="none" strike="noStrike">
                <a:solidFill>
                  <a:srgbClr val="000000"/>
                </a:solidFill>
                <a:latin typeface="Arial"/>
                <a:ea typeface="Arial"/>
                <a:cs typeface="Arial"/>
                <a:sym typeface="Arial"/>
              </a:rPr>
              <a:t>« Le gouvernement comme un système » pour la </a:t>
            </a:r>
            <a:r>
              <a:rPr b="1" i="0" lang="en" sz="1400" u="none" cap="none" strike="noStrike">
                <a:solidFill>
                  <a:srgbClr val="FF9966"/>
                </a:solidFill>
                <a:latin typeface="Arial"/>
                <a:ea typeface="Arial"/>
                <a:cs typeface="Arial"/>
                <a:sym typeface="Arial"/>
              </a:rPr>
              <a:t>prestation</a:t>
            </a:r>
            <a:endParaRPr/>
          </a:p>
        </p:txBody>
      </p:sp>
      <p:sp>
        <p:nvSpPr>
          <p:cNvPr id="1584" name="Google Shape;1584;p173">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585" name="Google Shape;1585;p173">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586" name="Google Shape;1586;p173">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587" name="Google Shape;1587;p173">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588" name="Google Shape;1588;p173">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589" name="Google Shape;1589;p173">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590" name="Google Shape;1590;p173">
            <a:hlinkClick action="ppaction://hlinksldjump" r:id="rId10"/>
          </p:cNvPr>
          <p:cNvSpPr/>
          <p:nvPr/>
        </p:nvSpPr>
        <p:spPr>
          <a:xfrm>
            <a:off x="1000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591" name="Google Shape;1591;p173">
            <a:hlinkClick action="ppaction://hlinksldjump" r:id="rId11"/>
          </p:cNvPr>
          <p:cNvSpPr/>
          <p:nvPr/>
        </p:nvSpPr>
        <p:spPr>
          <a:xfrm>
            <a:off x="238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DD7E6B"/>
                </a:solidFill>
                <a:latin typeface="Calibri"/>
                <a:ea typeface="Calibri"/>
                <a:cs typeface="Calibri"/>
                <a:sym typeface="Calibri"/>
              </a:rPr>
              <a:t>Pour la prestation</a:t>
            </a:r>
            <a:endParaRPr/>
          </a:p>
        </p:txBody>
      </p:sp>
      <p:sp>
        <p:nvSpPr>
          <p:cNvPr id="1592" name="Google Shape;1592;p173">
            <a:hlinkClick action="ppaction://hlinksldjump" r:id="rId12"/>
          </p:cNvPr>
          <p:cNvSpPr/>
          <p:nvPr/>
        </p:nvSpPr>
        <p:spPr>
          <a:xfrm>
            <a:off x="979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593" name="Google Shape;1593;p173">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594" name="Google Shape;1594;p173">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595" name="Google Shape;1595;p173">
            <a:hlinkClick action="ppaction://hlinksldjump" r:id="rId15"/>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596" name="Google Shape;1596;p173">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597" name="Google Shape;1597;p173"/>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1" name="Shape 1601"/>
        <p:cNvGrpSpPr/>
        <p:nvPr/>
      </p:nvGrpSpPr>
      <p:grpSpPr>
        <a:xfrm>
          <a:off x="0" y="0"/>
          <a:ext cx="0" cy="0"/>
          <a:chOff x="0" y="0"/>
          <a:chExt cx="0" cy="0"/>
        </a:xfrm>
      </p:grpSpPr>
      <p:pic>
        <p:nvPicPr>
          <p:cNvPr id="1602" name="Google Shape;1602;p174"/>
          <p:cNvPicPr preferRelativeResize="0"/>
          <p:nvPr/>
        </p:nvPicPr>
        <p:blipFill/>
        <p:spPr>
          <a:xfrm>
            <a:off x="1276025" y="685278"/>
            <a:ext cx="7745390" cy="4356782"/>
          </a:xfrm>
          <a:prstGeom prst="rect">
            <a:avLst/>
          </a:prstGeom>
          <a:noFill/>
          <a:ln>
            <a:noFill/>
          </a:ln>
        </p:spPr>
      </p:pic>
      <p:graphicFrame>
        <p:nvGraphicFramePr>
          <p:cNvPr id="1603" name="Google Shape;1603;p174"/>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4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00B0F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r>
            </a:tbl>
          </a:graphicData>
        </a:graphic>
      </p:graphicFrame>
      <p:pic>
        <p:nvPicPr>
          <p:cNvPr id="1604" name="Google Shape;1604;p174"/>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605" name="Google Shape;1605;p174"/>
          <p:cNvSpPr txBox="1"/>
          <p:nvPr/>
        </p:nvSpPr>
        <p:spPr>
          <a:xfrm>
            <a:off x="1059415" y="342268"/>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pour </a:t>
            </a:r>
            <a:r>
              <a:rPr b="1" i="0" lang="en" sz="1200" u="none" cap="none" strike="noStrike">
                <a:solidFill>
                  <a:srgbClr val="00B0F0"/>
                </a:solidFill>
                <a:latin typeface="Arial"/>
                <a:ea typeface="Arial"/>
                <a:cs typeface="Arial"/>
                <a:sym typeface="Arial"/>
              </a:rPr>
              <a:t>l’échelle locale, nationale et internationale</a:t>
            </a:r>
            <a:endParaRPr/>
          </a:p>
          <a:p>
            <a:pPr indent="0" lvl="0" marL="0" marR="0" rtl="0" algn="r">
              <a:lnSpc>
                <a:spcPct val="110000"/>
              </a:lnSpc>
              <a:spcBef>
                <a:spcPts val="0"/>
              </a:spcBef>
              <a:spcAft>
                <a:spcPts val="0"/>
              </a:spcAft>
              <a:buNone/>
            </a:pPr>
            <a:r>
              <a:t/>
            </a:r>
            <a:endParaRPr b="1" i="0" sz="1400" u="none" cap="none" strike="noStrike">
              <a:solidFill>
                <a:srgbClr val="00B0F0"/>
              </a:solidFill>
              <a:latin typeface="Helvetica Neue"/>
              <a:ea typeface="Helvetica Neue"/>
              <a:cs typeface="Helvetica Neue"/>
              <a:sym typeface="Helvetica Neue"/>
            </a:endParaRPr>
          </a:p>
        </p:txBody>
      </p:sp>
      <p:sp>
        <p:nvSpPr>
          <p:cNvPr id="1606" name="Google Shape;1606;p174">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607" name="Google Shape;1607;p174">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608" name="Google Shape;1608;p174">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609" name="Google Shape;1609;p174">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610" name="Google Shape;1610;p174">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611" name="Google Shape;1611;p174">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612" name="Google Shape;1612;p174">
            <a:hlinkClick action="ppaction://hlinksldjump" r:id="rId10"/>
          </p:cNvPr>
          <p:cNvSpPr/>
          <p:nvPr/>
        </p:nvSpPr>
        <p:spPr>
          <a:xfrm>
            <a:off x="238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613" name="Google Shape;1613;p174">
            <a:hlinkClick action="ppaction://hlinksldjump" r:id="rId11"/>
          </p:cNvPr>
          <p:cNvSpPr/>
          <p:nvPr/>
        </p:nvSpPr>
        <p:spPr>
          <a:xfrm>
            <a:off x="238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614" name="Google Shape;1614;p174">
            <a:hlinkClick action="ppaction://hlinksldjump" r:id="rId12"/>
          </p:cNvPr>
          <p:cNvSpPr/>
          <p:nvPr/>
        </p:nvSpPr>
        <p:spPr>
          <a:xfrm>
            <a:off x="217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615" name="Google Shape;1615;p174">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666666"/>
                </a:solidFill>
                <a:latin typeface="Calibri"/>
                <a:ea typeface="Calibri"/>
                <a:cs typeface="Calibri"/>
                <a:sym typeface="Calibri"/>
              </a:rPr>
              <a:t>Pour contrôler</a:t>
            </a:r>
            <a:endParaRPr/>
          </a:p>
        </p:txBody>
      </p:sp>
      <p:sp>
        <p:nvSpPr>
          <p:cNvPr id="1616" name="Google Shape;1616;p174">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617" name="Google Shape;1617;p174">
            <a:hlinkClick action="ppaction://hlinksldjump" r:id="rId15"/>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00B0F0"/>
                </a:solidFill>
                <a:latin typeface="Calibri"/>
                <a:ea typeface="Calibri"/>
                <a:cs typeface="Calibri"/>
                <a:sym typeface="Calibri"/>
              </a:rPr>
              <a:t>Pour l'échelle locale, nationale et internationale</a:t>
            </a:r>
            <a:endParaRPr b="1" i="0" sz="1000" u="none" cap="none" strike="noStrike">
              <a:solidFill>
                <a:srgbClr val="00B0F0"/>
              </a:solidFill>
              <a:latin typeface="Calibri"/>
              <a:ea typeface="Calibri"/>
              <a:cs typeface="Calibri"/>
              <a:sym typeface="Calibri"/>
            </a:endParaRPr>
          </a:p>
        </p:txBody>
      </p:sp>
      <p:sp>
        <p:nvSpPr>
          <p:cNvPr id="1618" name="Google Shape;1618;p174">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619" name="Google Shape;1619;p174"/>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3" name="Shape 1623"/>
        <p:cNvGrpSpPr/>
        <p:nvPr/>
      </p:nvGrpSpPr>
      <p:grpSpPr>
        <a:xfrm>
          <a:off x="0" y="0"/>
          <a:ext cx="0" cy="0"/>
          <a:chOff x="0" y="0"/>
          <a:chExt cx="0" cy="0"/>
        </a:xfrm>
      </p:grpSpPr>
      <p:pic>
        <p:nvPicPr>
          <p:cNvPr id="1624" name="Google Shape;1624;p175"/>
          <p:cNvPicPr preferRelativeResize="0"/>
          <p:nvPr/>
        </p:nvPicPr>
        <p:blipFill/>
        <p:spPr>
          <a:xfrm>
            <a:off x="1276025" y="685278"/>
            <a:ext cx="7745390" cy="4356782"/>
          </a:xfrm>
          <a:prstGeom prst="rect">
            <a:avLst/>
          </a:prstGeom>
          <a:noFill/>
          <a:ln>
            <a:noFill/>
          </a:ln>
        </p:spPr>
      </p:pic>
      <p:graphicFrame>
        <p:nvGraphicFramePr>
          <p:cNvPr id="1625" name="Google Shape;1625;p175"/>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D96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r>
            </a:tbl>
          </a:graphicData>
        </a:graphic>
      </p:graphicFrame>
      <p:pic>
        <p:nvPicPr>
          <p:cNvPr id="1626" name="Google Shape;1626;p175"/>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627" name="Google Shape;1627;p175"/>
          <p:cNvSpPr txBox="1"/>
          <p:nvPr/>
        </p:nvSpPr>
        <p:spPr>
          <a:xfrm>
            <a:off x="983214" y="82456"/>
            <a:ext cx="7962000" cy="350100"/>
          </a:xfrm>
          <a:prstGeom prst="rect">
            <a:avLst/>
          </a:prstGeom>
          <a:noFill/>
          <a:ln cap="flat" cmpd="sng" w="9525">
            <a:solidFill>
              <a:schemeClr val="lt1"/>
            </a:solidFill>
            <a:prstDash val="solid"/>
            <a:round/>
            <a:headEnd len="sm" w="sm" type="none"/>
            <a:tailEnd len="sm" w="sm" type="none"/>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a:p>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pour prévoir les futurs</a:t>
            </a:r>
            <a:endParaRPr b="1" i="0" sz="1200" u="none" cap="none" strike="noStrike">
              <a:solidFill>
                <a:srgbClr val="000000"/>
              </a:solidFill>
              <a:latin typeface="Arial"/>
              <a:ea typeface="Arial"/>
              <a:cs typeface="Arial"/>
              <a:sym typeface="Arial"/>
            </a:endParaRPr>
          </a:p>
        </p:txBody>
      </p:sp>
      <p:sp>
        <p:nvSpPr>
          <p:cNvPr id="1628" name="Google Shape;1628;p175">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629" name="Google Shape;1629;p175">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630" name="Google Shape;1630;p175">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631" name="Google Shape;1631;p175">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632" name="Google Shape;1632;p175">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633" name="Google Shape;1633;p175">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634" name="Google Shape;1634;p175">
            <a:hlinkClick action="ppaction://hlinksldjump" r:id="rId10"/>
          </p:cNvPr>
          <p:cNvSpPr/>
          <p:nvPr/>
        </p:nvSpPr>
        <p:spPr>
          <a:xfrm>
            <a:off x="238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635" name="Google Shape;1635;p175">
            <a:hlinkClick action="ppaction://hlinksldjump" r:id="rId11"/>
          </p:cNvPr>
          <p:cNvSpPr/>
          <p:nvPr/>
        </p:nvSpPr>
        <p:spPr>
          <a:xfrm>
            <a:off x="238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636" name="Google Shape;1636;p175">
            <a:hlinkClick action="ppaction://hlinksldjump" r:id="rId12"/>
          </p:cNvPr>
          <p:cNvSpPr/>
          <p:nvPr/>
        </p:nvSpPr>
        <p:spPr>
          <a:xfrm>
            <a:off x="979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FFD966"/>
                </a:solidFill>
                <a:latin typeface="Calibri"/>
                <a:ea typeface="Calibri"/>
                <a:cs typeface="Calibri"/>
                <a:sym typeface="Calibri"/>
              </a:rPr>
              <a:t>Pour prévoir</a:t>
            </a:r>
            <a:endParaRPr/>
          </a:p>
        </p:txBody>
      </p:sp>
      <p:sp>
        <p:nvSpPr>
          <p:cNvPr id="1637" name="Google Shape;1637;p175">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638" name="Google Shape;1638;p175">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639" name="Google Shape;1639;p175">
            <a:hlinkClick action="ppaction://hlinksldjump" r:id="rId15"/>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640" name="Google Shape;1640;p175">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641" name="Google Shape;1641;p175"/>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5" name="Shape 1645"/>
        <p:cNvGrpSpPr/>
        <p:nvPr/>
      </p:nvGrpSpPr>
      <p:grpSpPr>
        <a:xfrm>
          <a:off x="0" y="0"/>
          <a:ext cx="0" cy="0"/>
          <a:chOff x="0" y="0"/>
          <a:chExt cx="0" cy="0"/>
        </a:xfrm>
      </p:grpSpPr>
      <p:pic>
        <p:nvPicPr>
          <p:cNvPr id="1646" name="Google Shape;1646;p176"/>
          <p:cNvPicPr preferRelativeResize="0"/>
          <p:nvPr/>
        </p:nvPicPr>
        <p:blipFill/>
        <p:spPr>
          <a:xfrm>
            <a:off x="1276025" y="685278"/>
            <a:ext cx="7745390" cy="4356782"/>
          </a:xfrm>
          <a:prstGeom prst="rect">
            <a:avLst/>
          </a:prstGeom>
          <a:noFill/>
          <a:ln>
            <a:noFill/>
          </a:ln>
        </p:spPr>
      </p:pic>
      <p:graphicFrame>
        <p:nvGraphicFramePr>
          <p:cNvPr id="1647" name="Google Shape;1647;p176"/>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C78D8"/>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3C78D8"/>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3C78D8"/>
                    </a:solidFill>
                  </a:tcPr>
                </a:tc>
              </a:tr>
            </a:tbl>
          </a:graphicData>
        </a:graphic>
      </p:graphicFrame>
      <p:pic>
        <p:nvPicPr>
          <p:cNvPr id="1648" name="Google Shape;1648;p176"/>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649" name="Google Shape;1649;p176"/>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pour les </a:t>
            </a:r>
            <a:r>
              <a:rPr b="1" i="0" lang="en" sz="1200" u="none" cap="none" strike="noStrike">
                <a:solidFill>
                  <a:srgbClr val="0070C0"/>
                </a:solidFill>
                <a:latin typeface="Arial"/>
                <a:ea typeface="Arial"/>
                <a:cs typeface="Arial"/>
                <a:sym typeface="Arial"/>
              </a:rPr>
              <a:t>opérations</a:t>
            </a:r>
            <a:endParaRPr b="1" i="0" sz="1200" u="none" cap="none" strike="noStrike">
              <a:solidFill>
                <a:srgbClr val="0070C0"/>
              </a:solidFill>
              <a:latin typeface="Arial"/>
              <a:ea typeface="Arial"/>
              <a:cs typeface="Arial"/>
              <a:sym typeface="Arial"/>
            </a:endParaRPr>
          </a:p>
        </p:txBody>
      </p:sp>
      <p:sp>
        <p:nvSpPr>
          <p:cNvPr id="1650" name="Google Shape;1650;p176">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651" name="Google Shape;1651;p176">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652" name="Google Shape;1652;p176">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653" name="Google Shape;1653;p176">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654" name="Google Shape;1654;p176">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655" name="Google Shape;1655;p176">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656" name="Google Shape;1656;p176">
            <a:hlinkClick action="ppaction://hlinksldjump" r:id="rId10"/>
          </p:cNvPr>
          <p:cNvSpPr/>
          <p:nvPr/>
        </p:nvSpPr>
        <p:spPr>
          <a:xfrm>
            <a:off x="238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657" name="Google Shape;1657;p176">
            <a:hlinkClick action="ppaction://hlinksldjump" r:id="rId11"/>
          </p:cNvPr>
          <p:cNvSpPr/>
          <p:nvPr/>
        </p:nvSpPr>
        <p:spPr>
          <a:xfrm>
            <a:off x="238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658" name="Google Shape;1658;p176">
            <a:hlinkClick action="ppaction://hlinksldjump" r:id="rId12"/>
          </p:cNvPr>
          <p:cNvSpPr/>
          <p:nvPr/>
        </p:nvSpPr>
        <p:spPr>
          <a:xfrm>
            <a:off x="217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659" name="Google Shape;1659;p176">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660" name="Google Shape;1660;p176">
            <a:hlinkClick action="ppaction://hlinksldjump" r:id="rId14"/>
          </p:cNvPr>
          <p:cNvSpPr/>
          <p:nvPr/>
        </p:nvSpPr>
        <p:spPr>
          <a:xfrm>
            <a:off x="238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3C78D8"/>
                </a:solidFill>
                <a:latin typeface="Calibri"/>
                <a:ea typeface="Calibri"/>
                <a:cs typeface="Calibri"/>
                <a:sym typeface="Calibri"/>
              </a:rPr>
              <a:t>Pour les opérations</a:t>
            </a:r>
            <a:endParaRPr/>
          </a:p>
        </p:txBody>
      </p:sp>
      <p:sp>
        <p:nvSpPr>
          <p:cNvPr id="1661" name="Google Shape;1661;p176">
            <a:hlinkClick action="ppaction://hlinksldjump" r:id="rId15"/>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662" name="Google Shape;1662;p176">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663" name="Google Shape;1663;p176"/>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7" name="Shape 1667"/>
        <p:cNvGrpSpPr/>
        <p:nvPr/>
      </p:nvGrpSpPr>
      <p:grpSpPr>
        <a:xfrm>
          <a:off x="0" y="0"/>
          <a:ext cx="0" cy="0"/>
          <a:chOff x="0" y="0"/>
          <a:chExt cx="0" cy="0"/>
        </a:xfrm>
      </p:grpSpPr>
      <p:pic>
        <p:nvPicPr>
          <p:cNvPr id="1668" name="Google Shape;1668;p177"/>
          <p:cNvPicPr preferRelativeResize="0"/>
          <p:nvPr/>
        </p:nvPicPr>
        <p:blipFill/>
        <p:spPr>
          <a:xfrm>
            <a:off x="1276025" y="685278"/>
            <a:ext cx="7745390" cy="4356782"/>
          </a:xfrm>
          <a:prstGeom prst="rect">
            <a:avLst/>
          </a:prstGeom>
          <a:noFill/>
          <a:ln>
            <a:noFill/>
          </a:ln>
        </p:spPr>
      </p:pic>
      <p:graphicFrame>
        <p:nvGraphicFramePr>
          <p:cNvPr id="1669" name="Google Shape;1669;p177"/>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99999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95959"/>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95959"/>
                    </a:solidFill>
                  </a:tcPr>
                </a:tc>
              </a:tr>
            </a:tbl>
          </a:graphicData>
        </a:graphic>
      </p:graphicFrame>
      <p:pic>
        <p:nvPicPr>
          <p:cNvPr id="1670" name="Google Shape;1670;p177"/>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671" name="Google Shape;1671;p177"/>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pour contrôler</a:t>
            </a:r>
            <a:endParaRPr b="1" i="0" sz="1200" u="none" cap="none" strike="noStrike">
              <a:solidFill>
                <a:srgbClr val="000000"/>
              </a:solidFill>
              <a:latin typeface="Arial"/>
              <a:ea typeface="Arial"/>
              <a:cs typeface="Arial"/>
              <a:sym typeface="Arial"/>
            </a:endParaRPr>
          </a:p>
        </p:txBody>
      </p:sp>
      <p:sp>
        <p:nvSpPr>
          <p:cNvPr id="1672" name="Google Shape;1672;p177">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673" name="Google Shape;1673;p177">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674" name="Google Shape;1674;p177">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675" name="Google Shape;1675;p177">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676" name="Google Shape;1676;p177">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677" name="Google Shape;1677;p177">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7F7F7F"/>
                </a:solidFill>
                <a:latin typeface="Calibri"/>
                <a:ea typeface="Calibri"/>
                <a:cs typeface="Calibri"/>
                <a:sym typeface="Calibri"/>
              </a:rPr>
              <a:t>Pour zéro net</a:t>
            </a:r>
            <a:endParaRPr/>
          </a:p>
        </p:txBody>
      </p:sp>
      <p:sp>
        <p:nvSpPr>
          <p:cNvPr id="1678" name="Google Shape;1678;p177">
            <a:hlinkClick action="ppaction://hlinksldjump" r:id="rId10"/>
          </p:cNvPr>
          <p:cNvSpPr/>
          <p:nvPr/>
        </p:nvSpPr>
        <p:spPr>
          <a:xfrm>
            <a:off x="1000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679" name="Google Shape;1679;p177">
            <a:hlinkClick action="ppaction://hlinksldjump" r:id="rId11"/>
          </p:cNvPr>
          <p:cNvSpPr/>
          <p:nvPr/>
        </p:nvSpPr>
        <p:spPr>
          <a:xfrm>
            <a:off x="1000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680" name="Google Shape;1680;p177">
            <a:hlinkClick action="ppaction://hlinksldjump" r:id="rId12"/>
          </p:cNvPr>
          <p:cNvSpPr/>
          <p:nvPr/>
        </p:nvSpPr>
        <p:spPr>
          <a:xfrm>
            <a:off x="979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681" name="Google Shape;1681;p177">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666666"/>
                </a:solidFill>
                <a:latin typeface="Calibri"/>
                <a:ea typeface="Calibri"/>
                <a:cs typeface="Calibri"/>
                <a:sym typeface="Calibri"/>
              </a:rPr>
              <a:t>Pour contrôler</a:t>
            </a:r>
            <a:endParaRPr/>
          </a:p>
        </p:txBody>
      </p:sp>
      <p:sp>
        <p:nvSpPr>
          <p:cNvPr id="1682" name="Google Shape;1682;p177">
            <a:hlinkClick action="ppaction://hlinksldjump" r:id="rId14"/>
          </p:cNvPr>
          <p:cNvSpPr/>
          <p:nvPr/>
        </p:nvSpPr>
        <p:spPr>
          <a:xfrm>
            <a:off x="1000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683" name="Google Shape;1683;p177">
            <a:hlinkClick action="ppaction://hlinksldjump" r:id="rId15"/>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684" name="Google Shape;1684;p177">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685" name="Google Shape;1685;p177"/>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43"/>
          <p:cNvSpPr/>
          <p:nvPr/>
        </p:nvSpPr>
        <p:spPr>
          <a:xfrm>
            <a:off x="4515075" y="347353"/>
            <a:ext cx="4853700" cy="5421300"/>
          </a:xfrm>
          <a:prstGeom prst="roundRect">
            <a:avLst>
              <a:gd fmla="val 3160" name="adj"/>
            </a:avLst>
          </a:prstGeom>
          <a:solidFill>
            <a:srgbClr val="0E213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A0E24"/>
              </a:buClr>
              <a:buSzPts val="800"/>
              <a:buFont typeface="Calibri"/>
              <a:buNone/>
            </a:pPr>
            <a:r>
              <a:t/>
            </a:r>
            <a:endParaRPr b="0" i="0" sz="800" u="none" cap="none" strike="noStrike">
              <a:solidFill>
                <a:srgbClr val="0A0E24"/>
              </a:solidFill>
              <a:latin typeface="Calibri"/>
              <a:ea typeface="Calibri"/>
              <a:cs typeface="Calibri"/>
              <a:sym typeface="Calibri"/>
            </a:endParaRPr>
          </a:p>
        </p:txBody>
      </p:sp>
      <p:sp>
        <p:nvSpPr>
          <p:cNvPr id="269" name="Google Shape;269;p43"/>
          <p:cNvSpPr txBox="1"/>
          <p:nvPr/>
        </p:nvSpPr>
        <p:spPr>
          <a:xfrm>
            <a:off x="423216" y="416241"/>
            <a:ext cx="3859500" cy="1288500"/>
          </a:xfrm>
          <a:prstGeom prst="rect">
            <a:avLst/>
          </a:prstGeom>
          <a:noFill/>
          <a:ln>
            <a:noFill/>
          </a:ln>
        </p:spPr>
        <p:txBody>
          <a:bodyPr anchorCtr="0" anchor="t" bIns="0" lIns="0" spcFirstLastPara="1" rIns="0" wrap="square" tIns="0">
            <a:noAutofit/>
          </a:bodyPr>
          <a:lstStyle/>
          <a:p>
            <a:pPr indent="12700" lvl="0" marL="0" marR="0" rtl="0" algn="l">
              <a:lnSpc>
                <a:spcPct val="120000"/>
              </a:lnSpc>
              <a:spcBef>
                <a:spcPts val="0"/>
              </a:spcBef>
              <a:spcAft>
                <a:spcPts val="0"/>
              </a:spcAft>
              <a:buNone/>
            </a:pPr>
            <a:r>
              <a:rPr b="1" i="0" lang="en" sz="2100" u="none" cap="none" strike="noStrike">
                <a:solidFill>
                  <a:srgbClr val="00B3BF"/>
                </a:solidFill>
                <a:latin typeface="EB Garamond"/>
                <a:ea typeface="EB Garamond"/>
                <a:cs typeface="EB Garamond"/>
                <a:sym typeface="EB Garamond"/>
              </a:rPr>
              <a:t>Apolitical met les </a:t>
            </a:r>
            <a:r>
              <a:rPr b="1" i="0" lang="en" sz="2100" u="none" cap="none" strike="noStrike">
                <a:solidFill>
                  <a:srgbClr val="ED1F7A"/>
                </a:solidFill>
                <a:latin typeface="EB Garamond"/>
                <a:ea typeface="EB Garamond"/>
                <a:cs typeface="EB Garamond"/>
                <a:sym typeface="EB Garamond"/>
              </a:rPr>
              <a:t>compétences et les connaissances du 21</a:t>
            </a:r>
            <a:r>
              <a:rPr b="1" baseline="30000" i="0" lang="en" sz="2100" u="none" cap="none" strike="noStrike">
                <a:solidFill>
                  <a:srgbClr val="ED1F7A"/>
                </a:solidFill>
                <a:latin typeface="EB Garamond"/>
                <a:ea typeface="EB Garamond"/>
                <a:cs typeface="EB Garamond"/>
                <a:sym typeface="EB Garamond"/>
              </a:rPr>
              <a:t>e</a:t>
            </a:r>
            <a:r>
              <a:rPr b="1" i="0" lang="en" sz="2100" u="none" cap="none" strike="noStrike">
                <a:solidFill>
                  <a:srgbClr val="ED1F7A"/>
                </a:solidFill>
                <a:latin typeface="EB Garamond"/>
                <a:ea typeface="EB Garamond"/>
                <a:cs typeface="EB Garamond"/>
                <a:sym typeface="EB Garamond"/>
              </a:rPr>
              <a:t> siècle </a:t>
            </a:r>
            <a:r>
              <a:rPr b="1" i="0" lang="en" sz="2100" u="none" cap="none" strike="noStrike">
                <a:solidFill>
                  <a:srgbClr val="00B3BF"/>
                </a:solidFill>
                <a:latin typeface="EB Garamond"/>
                <a:ea typeface="EB Garamond"/>
                <a:cs typeface="EB Garamond"/>
                <a:sym typeface="EB Garamond"/>
              </a:rPr>
              <a:t>à la portée des fonctionnaires.</a:t>
            </a:r>
            <a:endParaRPr b="1" i="0" sz="500" u="none" cap="none" strike="noStrike">
              <a:solidFill>
                <a:srgbClr val="00B3BF"/>
              </a:solidFill>
              <a:latin typeface="EB Garamond"/>
              <a:ea typeface="EB Garamond"/>
              <a:cs typeface="EB Garamond"/>
              <a:sym typeface="EB Garamond"/>
            </a:endParaRPr>
          </a:p>
        </p:txBody>
      </p:sp>
      <p:sp>
        <p:nvSpPr>
          <p:cNvPr id="270" name="Google Shape;270;p43"/>
          <p:cNvSpPr txBox="1"/>
          <p:nvPr/>
        </p:nvSpPr>
        <p:spPr>
          <a:xfrm>
            <a:off x="497916" y="1704741"/>
            <a:ext cx="3710100" cy="2424000"/>
          </a:xfrm>
          <a:prstGeom prst="rect">
            <a:avLst/>
          </a:prstGeom>
          <a:noFill/>
          <a:ln>
            <a:noFill/>
          </a:ln>
        </p:spPr>
        <p:txBody>
          <a:bodyPr anchorCtr="0" anchor="t" bIns="0" lIns="0" spcFirstLastPara="1" rIns="0" wrap="square" tIns="0">
            <a:noAutofit/>
          </a:bodyPr>
          <a:lstStyle/>
          <a:p>
            <a:pPr indent="-177800" lvl="0" marL="177800" marR="0" rtl="0" algn="l">
              <a:lnSpc>
                <a:spcPct val="140000"/>
              </a:lnSpc>
              <a:spcBef>
                <a:spcPts val="0"/>
              </a:spcBef>
              <a:spcAft>
                <a:spcPts val="0"/>
              </a:spcAft>
              <a:buClr>
                <a:srgbClr val="00B3BF"/>
              </a:buClr>
              <a:buSzPts val="2100"/>
              <a:buFont typeface="EB Garamond"/>
              <a:buChar char="●"/>
            </a:pPr>
            <a:r>
              <a:rPr b="1" i="0" lang="en" sz="2100" u="none" cap="none" strike="noStrike">
                <a:solidFill>
                  <a:srgbClr val="00B3BF"/>
                </a:solidFill>
                <a:latin typeface="EB Garamond"/>
                <a:ea typeface="EB Garamond"/>
                <a:cs typeface="EB Garamond"/>
                <a:sym typeface="EB Garamond"/>
              </a:rPr>
              <a:t>Nouvelles sur l’innovation gouvernementale</a:t>
            </a:r>
            <a:endParaRPr/>
          </a:p>
          <a:p>
            <a:pPr indent="-177800" lvl="0" marL="177800" marR="0" rtl="0" algn="l">
              <a:lnSpc>
                <a:spcPct val="140000"/>
              </a:lnSpc>
              <a:spcBef>
                <a:spcPts val="0"/>
              </a:spcBef>
              <a:spcAft>
                <a:spcPts val="0"/>
              </a:spcAft>
              <a:buClr>
                <a:srgbClr val="00B3BF"/>
              </a:buClr>
              <a:buSzPts val="2100"/>
              <a:buFont typeface="EB Garamond"/>
              <a:buChar char="●"/>
            </a:pPr>
            <a:r>
              <a:rPr b="1" i="0" lang="en" sz="2100" u="none" cap="none" strike="noStrike">
                <a:solidFill>
                  <a:srgbClr val="00B3BF"/>
                </a:solidFill>
                <a:latin typeface="EB Garamond"/>
                <a:ea typeface="EB Garamond"/>
                <a:cs typeface="EB Garamond"/>
                <a:sym typeface="EB Garamond"/>
              </a:rPr>
              <a:t>Contributions des pairs</a:t>
            </a:r>
            <a:endParaRPr/>
          </a:p>
          <a:p>
            <a:pPr indent="-177800" lvl="0" marL="177800" marR="0" rtl="0" algn="l">
              <a:lnSpc>
                <a:spcPct val="140000"/>
              </a:lnSpc>
              <a:spcBef>
                <a:spcPts val="0"/>
              </a:spcBef>
              <a:spcAft>
                <a:spcPts val="0"/>
              </a:spcAft>
              <a:buClr>
                <a:srgbClr val="00B3BF"/>
              </a:buClr>
              <a:buSzPts val="2100"/>
              <a:buFont typeface="EB Garamond"/>
              <a:buChar char="●"/>
            </a:pPr>
            <a:r>
              <a:rPr b="1" i="0" lang="en" sz="2100" u="none" cap="none" strike="noStrike">
                <a:solidFill>
                  <a:srgbClr val="00B3BF"/>
                </a:solidFill>
                <a:latin typeface="EB Garamond"/>
                <a:ea typeface="EB Garamond"/>
                <a:cs typeface="EB Garamond"/>
                <a:sym typeface="EB Garamond"/>
              </a:rPr>
              <a:t>Ateliers en ligne</a:t>
            </a:r>
            <a:endParaRPr/>
          </a:p>
          <a:p>
            <a:pPr indent="-177800" lvl="0" marL="177800" marR="0" rtl="0" algn="l">
              <a:lnSpc>
                <a:spcPct val="140000"/>
              </a:lnSpc>
              <a:spcBef>
                <a:spcPts val="0"/>
              </a:spcBef>
              <a:spcAft>
                <a:spcPts val="0"/>
              </a:spcAft>
              <a:buClr>
                <a:srgbClr val="00B3BF"/>
              </a:buClr>
              <a:buSzPts val="2100"/>
              <a:buFont typeface="EB Garamond"/>
              <a:buChar char="●"/>
            </a:pPr>
            <a:r>
              <a:rPr b="1" i="0" lang="en" sz="2100" u="none" cap="none" strike="noStrike">
                <a:solidFill>
                  <a:srgbClr val="00B3BF"/>
                </a:solidFill>
                <a:latin typeface="EB Garamond"/>
                <a:ea typeface="EB Garamond"/>
                <a:cs typeface="EB Garamond"/>
                <a:sym typeface="EB Garamond"/>
              </a:rPr>
              <a:t>Connexions</a:t>
            </a:r>
            <a:endParaRPr/>
          </a:p>
          <a:p>
            <a:pPr indent="-177800" lvl="0" marL="177800" marR="0" rtl="0" algn="l">
              <a:lnSpc>
                <a:spcPct val="140000"/>
              </a:lnSpc>
              <a:spcBef>
                <a:spcPts val="0"/>
              </a:spcBef>
              <a:spcAft>
                <a:spcPts val="0"/>
              </a:spcAft>
              <a:buClr>
                <a:srgbClr val="00B3BF"/>
              </a:buClr>
              <a:buSzPts val="2100"/>
              <a:buFont typeface="EB Garamond"/>
              <a:buChar char="●"/>
            </a:pPr>
            <a:r>
              <a:rPr b="1" i="0" lang="en" sz="2100" u="none" cap="none" strike="noStrike">
                <a:solidFill>
                  <a:srgbClr val="00B3BF"/>
                </a:solidFill>
                <a:latin typeface="EB Garamond"/>
                <a:ea typeface="EB Garamond"/>
                <a:cs typeface="EB Garamond"/>
                <a:sym typeface="EB Garamond"/>
              </a:rPr>
              <a:t>Micro-cours</a:t>
            </a:r>
            <a:endParaRPr/>
          </a:p>
          <a:p>
            <a:pPr indent="-177800" lvl="0" marL="177800" marR="0" rtl="0" algn="l">
              <a:lnSpc>
                <a:spcPct val="140000"/>
              </a:lnSpc>
              <a:spcBef>
                <a:spcPts val="0"/>
              </a:spcBef>
              <a:spcAft>
                <a:spcPts val="0"/>
              </a:spcAft>
              <a:buClr>
                <a:srgbClr val="00B3BF"/>
              </a:buClr>
              <a:buSzPts val="2100"/>
              <a:buFont typeface="EB Garamond"/>
              <a:buChar char="●"/>
            </a:pPr>
            <a:r>
              <a:rPr b="1" i="0" lang="en" sz="2100" u="none" cap="none" strike="noStrike">
                <a:solidFill>
                  <a:srgbClr val="00B3BF"/>
                </a:solidFill>
                <a:latin typeface="EB Garamond"/>
                <a:ea typeface="EB Garamond"/>
                <a:cs typeface="EB Garamond"/>
                <a:sym typeface="EB Garamond"/>
              </a:rPr>
              <a:t>Outils et ressources</a:t>
            </a:r>
            <a:endParaRPr b="1" i="0" sz="2100" u="none" cap="none" strike="noStrike">
              <a:solidFill>
                <a:srgbClr val="00B3BF"/>
              </a:solidFill>
              <a:latin typeface="EB Garamond"/>
              <a:ea typeface="EB Garamond"/>
              <a:cs typeface="EB Garamond"/>
              <a:sym typeface="EB Garamond"/>
            </a:endParaRPr>
          </a:p>
        </p:txBody>
      </p:sp>
      <p:pic>
        <p:nvPicPr>
          <p:cNvPr descr="Homepage - Doris.png" id="271" name="Google Shape;271;p43"/>
          <p:cNvPicPr preferRelativeResize="0"/>
          <p:nvPr/>
        </p:nvPicPr>
        <p:blipFill rotWithShape="1">
          <a:blip r:embed="rId3">
            <a:alphaModFix/>
          </a:blip>
          <a:srcRect b="0" l="0" r="0" t="0"/>
          <a:stretch/>
        </p:blipFill>
        <p:spPr>
          <a:xfrm>
            <a:off x="4636031" y="470531"/>
            <a:ext cx="5855324" cy="6713288"/>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9" name="Shape 1689"/>
        <p:cNvGrpSpPr/>
        <p:nvPr/>
      </p:nvGrpSpPr>
      <p:grpSpPr>
        <a:xfrm>
          <a:off x="0" y="0"/>
          <a:ext cx="0" cy="0"/>
          <a:chOff x="0" y="0"/>
          <a:chExt cx="0" cy="0"/>
        </a:xfrm>
      </p:grpSpPr>
      <p:pic>
        <p:nvPicPr>
          <p:cNvPr id="1690" name="Google Shape;1690;p178"/>
          <p:cNvPicPr preferRelativeResize="0"/>
          <p:nvPr/>
        </p:nvPicPr>
        <p:blipFill/>
        <p:spPr>
          <a:xfrm>
            <a:off x="1276025" y="685278"/>
            <a:ext cx="7745390" cy="4356782"/>
          </a:xfrm>
          <a:prstGeom prst="rect">
            <a:avLst/>
          </a:prstGeom>
          <a:noFill/>
          <a:ln>
            <a:noFill/>
          </a:ln>
        </p:spPr>
      </p:pic>
      <p:graphicFrame>
        <p:nvGraphicFramePr>
          <p:cNvPr id="1691" name="Google Shape;1691;p178"/>
          <p:cNvGraphicFramePr/>
          <p:nvPr/>
        </p:nvGraphicFramePr>
        <p:xfrm>
          <a:off x="317832" y="425579"/>
          <a:ext cx="3000000" cy="3000000"/>
        </p:xfrm>
        <a:graphic>
          <a:graphicData uri="http://schemas.openxmlformats.org/drawingml/2006/table">
            <a:tbl>
              <a:tblPr bandRow="1" firstRow="1">
                <a:noFill/>
                <a:tableStyleId>{3146BB1D-279A-4C34-B226-F74D47425A5F}</a:tableStyleId>
              </a:tblPr>
              <a:tblGrid>
                <a:gridCol w="942650"/>
                <a:gridCol w="1108075"/>
                <a:gridCol w="1120775"/>
                <a:gridCol w="1104900"/>
                <a:gridCol w="1104900"/>
                <a:gridCol w="1117600"/>
                <a:gridCol w="1114425"/>
                <a:gridCol w="1090275"/>
              </a:tblGrid>
              <a:tr h="2906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Influence</a:t>
                      </a:r>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Mobiliser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Concevoir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Élaborer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Ressource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Livrer</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Contrôle</a:t>
                      </a:r>
                      <a:endParaRPr b="1" sz="11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5499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dk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conseiller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écouter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connecter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promouvoir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frais</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incitation douce</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déléguer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r>
              <a:tr h="5132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lobby</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informer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mobiliser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être d'accord</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inciter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éduquer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assurer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r>
              <a:tr h="556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a:solidFill>
                            <a:schemeClr val="lt1"/>
                          </a:solidFill>
                          <a:latin typeface="Calibri"/>
                          <a:ea typeface="Calibri"/>
                          <a:cs typeface="Calibri"/>
                          <a:sym typeface="Calibri"/>
                        </a:rPr>
                        <a:t>p</a:t>
                      </a:r>
                      <a:r>
                        <a:rPr b="1" lang="en" sz="1300" u="none" cap="none" strike="noStrike">
                          <a:solidFill>
                            <a:schemeClr val="lt1"/>
                          </a:solidFill>
                          <a:latin typeface="Calibri"/>
                          <a:ea typeface="Calibri"/>
                          <a:cs typeface="Calibri"/>
                          <a:sym typeface="Calibri"/>
                        </a:rPr>
                        <a:t>rogramme fixé</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consulter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analyser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partenaire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contrat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bâtir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licence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r>
              <a:tr h="56457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400"/>
                        <a:buFont typeface="Arial"/>
                        <a:buNone/>
                      </a:pPr>
                      <a:r>
                        <a:rPr b="1" lang="en" sz="1300">
                          <a:solidFill>
                            <a:schemeClr val="lt1"/>
                          </a:solidFill>
                          <a:latin typeface="Calibri"/>
                          <a:ea typeface="Calibri"/>
                          <a:cs typeface="Calibri"/>
                          <a:sym typeface="Calibri"/>
                        </a:rPr>
                        <a:t>Donner l’exemple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réunir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prévoir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plan</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co-financer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fournir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réglementer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r>
              <a:tr h="5652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vérification</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collaborer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b="1" lang="en" sz="1300" u="none" cap="none" strike="noStrike">
                          <a:solidFill>
                            <a:schemeClr val="lt1"/>
                          </a:solidFill>
                          <a:latin typeface="Calibri"/>
                          <a:ea typeface="Calibri"/>
                          <a:cs typeface="Calibri"/>
                          <a:sym typeface="Calibri"/>
                        </a:rPr>
                        <a:t>modèle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commande</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cible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réformer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intervenir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r>
              <a:tr h="56457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régir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négocier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test</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interpréter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investir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mesure de protection</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appliquer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r>
              <a:tr h="544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publier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choisir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projet pilote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codifier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financer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prévenir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sanction </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CAD5C"/>
                    </a:solidFill>
                  </a:tcPr>
                </a:tc>
              </a:tr>
              <a:tr h="467625">
                <a:tc>
                  <a:txBody>
                    <a:bodyPr/>
                    <a:lstStyle/>
                    <a:p>
                      <a:pPr indent="0" lvl="0" marL="0" marR="0" rtl="0" algn="r">
                        <a:lnSpc>
                          <a:spcPct val="100000"/>
                        </a:lnSpc>
                        <a:spcBef>
                          <a:spcPts val="0"/>
                        </a:spcBef>
                        <a:spcAft>
                          <a:spcPts val="0"/>
                        </a:spcAft>
                        <a:buClr>
                          <a:srgbClr val="000000"/>
                        </a:buClr>
                        <a:buSzPts val="1300"/>
                        <a:buFont typeface="Arial"/>
                        <a:buNone/>
                      </a:pPr>
                      <a:r>
                        <a:t/>
                      </a:r>
                      <a:endParaRPr b="1" sz="1300" u="none" cap="none" strike="noStrike">
                        <a:solidFill>
                          <a:schemeClr val="lt1"/>
                        </a:solidFill>
                        <a:latin typeface="Calibri"/>
                        <a:ea typeface="Calibri"/>
                        <a:cs typeface="Calibri"/>
                        <a:sym typeface="Calibri"/>
                      </a:endParaRPr>
                    </a:p>
                  </a:txBody>
                  <a:tcPr marT="41000" marB="41000" marR="82025" marL="82025" anchor="ctr">
                    <a:lnL cap="flat" cmpd="sng" w="127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1" lang="en" sz="1300" u="none" cap="none" strike="noStrike">
                          <a:solidFill>
                            <a:schemeClr val="lt1"/>
                          </a:solidFill>
                          <a:latin typeface="Calibri"/>
                          <a:ea typeface="Calibri"/>
                          <a:cs typeface="Calibri"/>
                          <a:sym typeface="Calibri"/>
                        </a:rPr>
                        <a:t>examiner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dicter</a:t>
                      </a:r>
                      <a:endParaRPr sz="1300" u="none" cap="none" strike="noStrike"/>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évaluer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légiférer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339933"/>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recouvrer</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300" u="none" cap="none" strike="noStrike">
                          <a:solidFill>
                            <a:schemeClr val="lt1"/>
                          </a:solidFill>
                          <a:latin typeface="Calibri"/>
                          <a:ea typeface="Calibri"/>
                          <a:cs typeface="Calibri"/>
                          <a:sym typeface="Calibri"/>
                        </a:rPr>
                        <a:t>protéger</a:t>
                      </a:r>
                      <a:endParaRPr sz="1300" u="none" cap="none" strike="noStrike">
                        <a:solidFill>
                          <a:schemeClr val="lt1"/>
                        </a:solidFill>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CAD5C"/>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poursuivre</a:t>
                      </a:r>
                      <a:endParaRPr/>
                    </a:p>
                  </a:txBody>
                  <a:tcPr marT="41000" marB="41000" marR="82025" marL="820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CAD5C"/>
                    </a:solidFill>
                  </a:tcPr>
                </a:tc>
              </a:tr>
            </a:tbl>
          </a:graphicData>
        </a:graphic>
      </p:graphicFrame>
      <p:pic>
        <p:nvPicPr>
          <p:cNvPr id="1692" name="Google Shape;1692;p178"/>
          <p:cNvPicPr preferRelativeResize="0"/>
          <p:nvPr/>
        </p:nvPicPr>
        <p:blipFill rotWithShape="1">
          <a:blip r:embed="rId3">
            <a:alphaModFix/>
          </a:blip>
          <a:srcRect b="0" l="0" r="0" t="0"/>
          <a:stretch/>
        </p:blipFill>
        <p:spPr>
          <a:xfrm>
            <a:off x="241632" y="48918"/>
            <a:ext cx="601873" cy="532443"/>
          </a:xfrm>
          <a:prstGeom prst="rect">
            <a:avLst/>
          </a:prstGeom>
          <a:noFill/>
          <a:ln>
            <a:noFill/>
          </a:ln>
        </p:spPr>
      </p:pic>
      <p:sp>
        <p:nvSpPr>
          <p:cNvPr id="1693" name="Google Shape;1693;p178"/>
          <p:cNvSpPr txBox="1"/>
          <p:nvPr/>
        </p:nvSpPr>
        <p:spPr>
          <a:xfrm>
            <a:off x="983214" y="82456"/>
            <a:ext cx="7962000" cy="350100"/>
          </a:xfrm>
          <a:prstGeom prst="rect">
            <a:avLst/>
          </a:prstGeom>
          <a:noFill/>
          <a:ln>
            <a:noFill/>
          </a:ln>
        </p:spPr>
        <p:txBody>
          <a:bodyPr anchorCtr="0" anchor="b" bIns="68550" lIns="68550" spcFirstLastPara="1" rIns="68550" wrap="square" tIns="68550">
            <a:noAutofit/>
          </a:bodyPr>
          <a:lstStyle/>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 Le gouvernement comme un système »</a:t>
            </a:r>
            <a:endParaRPr b="1" i="0" sz="1200" u="none" cap="none" strike="noStrike">
              <a:solidFill>
                <a:srgbClr val="FFC000"/>
              </a:solidFill>
              <a:latin typeface="Arial"/>
              <a:ea typeface="Arial"/>
              <a:cs typeface="Arial"/>
              <a:sym typeface="Arial"/>
            </a:endParaRPr>
          </a:p>
          <a:p>
            <a:pPr indent="0" lvl="0" marL="0" marR="0" rtl="0" algn="r">
              <a:lnSpc>
                <a:spcPct val="110000"/>
              </a:lnSpc>
              <a:spcBef>
                <a:spcPts val="0"/>
              </a:spcBef>
              <a:spcAft>
                <a:spcPts val="0"/>
              </a:spcAft>
              <a:buNone/>
            </a:pPr>
            <a:r>
              <a:rPr b="1" i="0" lang="en" sz="1200" u="none" cap="none" strike="noStrike">
                <a:solidFill>
                  <a:srgbClr val="000000"/>
                </a:solidFill>
                <a:latin typeface="Arial"/>
                <a:ea typeface="Arial"/>
                <a:cs typeface="Arial"/>
                <a:sym typeface="Arial"/>
              </a:rPr>
              <a:t>pour le </a:t>
            </a:r>
            <a:r>
              <a:rPr b="1" i="0" lang="en" sz="1200" u="none" cap="none" strike="noStrike">
                <a:solidFill>
                  <a:srgbClr val="33CC33"/>
                </a:solidFill>
                <a:latin typeface="Arial"/>
                <a:ea typeface="Arial"/>
                <a:cs typeface="Arial"/>
                <a:sym typeface="Arial"/>
              </a:rPr>
              <a:t>zéro net</a:t>
            </a:r>
            <a:endParaRPr b="1" i="0" sz="1200" u="none" cap="none" strike="noStrike">
              <a:solidFill>
                <a:srgbClr val="33CC33"/>
              </a:solidFill>
              <a:latin typeface="Arial"/>
              <a:ea typeface="Arial"/>
              <a:cs typeface="Arial"/>
              <a:sym typeface="Arial"/>
            </a:endParaRPr>
          </a:p>
        </p:txBody>
      </p:sp>
      <p:sp>
        <p:nvSpPr>
          <p:cNvPr id="1694" name="Google Shape;1694;p178">
            <a:hlinkClick action="ppaction://hlinksldjump" r:id="rId4"/>
          </p:cNvPr>
          <p:cNvSpPr/>
          <p:nvPr/>
        </p:nvSpPr>
        <p:spPr>
          <a:xfrm>
            <a:off x="85494" y="16337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Bonne gouvernance</a:t>
            </a:r>
            <a:endParaRPr/>
          </a:p>
        </p:txBody>
      </p:sp>
      <p:sp>
        <p:nvSpPr>
          <p:cNvPr id="1695" name="Google Shape;1695;p178">
            <a:hlinkClick action="ppaction://hlinksldjump" r:id="rId5"/>
          </p:cNvPr>
          <p:cNvSpPr/>
          <p:nvPr/>
        </p:nvSpPr>
        <p:spPr>
          <a:xfrm>
            <a:off x="85494" y="132451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Offrir des services</a:t>
            </a:r>
            <a:endParaRPr/>
          </a:p>
        </p:txBody>
      </p:sp>
      <p:sp>
        <p:nvSpPr>
          <p:cNvPr id="1696" name="Google Shape;1696;p178">
            <a:hlinkClick action="ppaction://hlinksldjump" r:id="rId6"/>
          </p:cNvPr>
          <p:cNvSpPr/>
          <p:nvPr/>
        </p:nvSpPr>
        <p:spPr>
          <a:xfrm>
            <a:off x="85494" y="1938544"/>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Diplomatie</a:t>
            </a:r>
            <a:endParaRPr/>
          </a:p>
        </p:txBody>
      </p:sp>
      <p:sp>
        <p:nvSpPr>
          <p:cNvPr id="1697" name="Google Shape;1697;p178">
            <a:hlinkClick action="ppaction://hlinksldjump" r:id="rId7"/>
          </p:cNvPr>
          <p:cNvSpPr/>
          <p:nvPr/>
        </p:nvSpPr>
        <p:spPr>
          <a:xfrm>
            <a:off x="85494" y="2239492"/>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Assurer la sécurité</a:t>
            </a:r>
            <a:endParaRPr/>
          </a:p>
        </p:txBody>
      </p:sp>
      <p:sp>
        <p:nvSpPr>
          <p:cNvPr id="1698" name="Google Shape;1698;p178">
            <a:hlinkClick action="ppaction://hlinksldjump" r:id="rId8"/>
          </p:cNvPr>
          <p:cNvSpPr/>
          <p:nvPr/>
        </p:nvSpPr>
        <p:spPr>
          <a:xfrm>
            <a:off x="85494" y="2544409"/>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croissance et la prospérité</a:t>
            </a:r>
            <a:endParaRPr/>
          </a:p>
        </p:txBody>
      </p:sp>
      <p:sp>
        <p:nvSpPr>
          <p:cNvPr id="1699" name="Google Shape;1699;p178">
            <a:hlinkClick action="ppaction://hlinksldjump" r:id="rId9"/>
          </p:cNvPr>
          <p:cNvSpPr/>
          <p:nvPr/>
        </p:nvSpPr>
        <p:spPr>
          <a:xfrm>
            <a:off x="9294" y="4681608"/>
            <a:ext cx="1138500" cy="3048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50"/>
              <a:buFont typeface="Arial"/>
              <a:buNone/>
            </a:pPr>
            <a:r>
              <a:rPr b="1" i="0" lang="en" sz="1050" u="none" cap="none" strike="noStrike">
                <a:solidFill>
                  <a:srgbClr val="5CAD5C"/>
                </a:solidFill>
                <a:latin typeface="Calibri"/>
                <a:ea typeface="Calibri"/>
                <a:cs typeface="Calibri"/>
                <a:sym typeface="Calibri"/>
              </a:rPr>
              <a:t>Pour zéro net</a:t>
            </a:r>
            <a:endParaRPr/>
          </a:p>
        </p:txBody>
      </p:sp>
      <p:sp>
        <p:nvSpPr>
          <p:cNvPr id="1700" name="Google Shape;1700;p178">
            <a:hlinkClick action="ppaction://hlinksldjump" r:id="rId10"/>
          </p:cNvPr>
          <p:cNvSpPr/>
          <p:nvPr/>
        </p:nvSpPr>
        <p:spPr>
          <a:xfrm>
            <a:off x="100054" y="3454114"/>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politique</a:t>
            </a:r>
            <a:endParaRPr/>
          </a:p>
        </p:txBody>
      </p:sp>
      <p:sp>
        <p:nvSpPr>
          <p:cNvPr id="1701" name="Google Shape;1701;p178">
            <a:hlinkClick action="ppaction://hlinksldjump" r:id="rId11"/>
          </p:cNvPr>
          <p:cNvSpPr/>
          <p:nvPr/>
        </p:nvSpPr>
        <p:spPr>
          <a:xfrm>
            <a:off x="100054" y="3763528"/>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la prestation</a:t>
            </a:r>
            <a:endParaRPr/>
          </a:p>
        </p:txBody>
      </p:sp>
      <p:sp>
        <p:nvSpPr>
          <p:cNvPr id="1702" name="Google Shape;1702;p178">
            <a:hlinkClick action="ppaction://hlinksldjump" r:id="rId12"/>
          </p:cNvPr>
          <p:cNvSpPr/>
          <p:nvPr/>
        </p:nvSpPr>
        <p:spPr>
          <a:xfrm>
            <a:off x="97904" y="3144700"/>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prévoir</a:t>
            </a:r>
            <a:endParaRPr/>
          </a:p>
        </p:txBody>
      </p:sp>
      <p:sp>
        <p:nvSpPr>
          <p:cNvPr id="1703" name="Google Shape;1703;p178">
            <a:hlinkClick action="ppaction://hlinksldjump" r:id="rId13"/>
          </p:cNvPr>
          <p:cNvSpPr/>
          <p:nvPr/>
        </p:nvSpPr>
        <p:spPr>
          <a:xfrm>
            <a:off x="23854" y="4374525"/>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contrôler</a:t>
            </a:r>
            <a:endParaRPr/>
          </a:p>
        </p:txBody>
      </p:sp>
      <p:sp>
        <p:nvSpPr>
          <p:cNvPr id="1704" name="Google Shape;1704;p178">
            <a:hlinkClick action="ppaction://hlinksldjump" r:id="rId14"/>
          </p:cNvPr>
          <p:cNvSpPr/>
          <p:nvPr/>
        </p:nvSpPr>
        <p:spPr>
          <a:xfrm>
            <a:off x="100054" y="4072942"/>
            <a:ext cx="11262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les opérations</a:t>
            </a:r>
            <a:endParaRPr/>
          </a:p>
        </p:txBody>
      </p:sp>
      <p:sp>
        <p:nvSpPr>
          <p:cNvPr id="1705" name="Google Shape;1705;p178">
            <a:hlinkClick action="ppaction://hlinksldjump" r:id="rId15"/>
          </p:cNvPr>
          <p:cNvSpPr/>
          <p:nvPr/>
        </p:nvSpPr>
        <p:spPr>
          <a:xfrm>
            <a:off x="97904" y="2873206"/>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Pour l'échelle locale, nationale et internationale</a:t>
            </a:r>
            <a:endParaRPr/>
          </a:p>
        </p:txBody>
      </p:sp>
      <p:sp>
        <p:nvSpPr>
          <p:cNvPr id="1706" name="Google Shape;1706;p178">
            <a:hlinkClick action="ppaction://hlinksldjump" r:id="rId16"/>
          </p:cNvPr>
          <p:cNvSpPr/>
          <p:nvPr/>
        </p:nvSpPr>
        <p:spPr>
          <a:xfrm>
            <a:off x="85494" y="1017471"/>
            <a:ext cx="1138500" cy="267900"/>
          </a:xfrm>
          <a:prstGeom prst="rect">
            <a:avLst/>
          </a:prstGeom>
          <a:solidFill>
            <a:schemeClr val="lt1"/>
          </a:solidFill>
          <a:ln>
            <a:noFill/>
          </a:ln>
        </p:spPr>
        <p:txBody>
          <a:bodyPr anchorCtr="0" anchor="ctr" bIns="34275" lIns="72000" spcFirstLastPara="1" rIns="72000" wrap="square" tIns="34275">
            <a:noAutofit/>
          </a:bodyPr>
          <a:lstStyle/>
          <a:p>
            <a:pPr indent="0" lvl="0" marL="0" marR="0" rtl="0" algn="l">
              <a:lnSpc>
                <a:spcPct val="75000"/>
              </a:lnSpc>
              <a:spcBef>
                <a:spcPts val="0"/>
              </a:spcBef>
              <a:spcAft>
                <a:spcPts val="0"/>
              </a:spcAft>
              <a:buClr>
                <a:srgbClr val="000000"/>
              </a:buClr>
              <a:buSzPts val="1000"/>
              <a:buFont typeface="Arial"/>
              <a:buNone/>
            </a:pPr>
            <a:r>
              <a:rPr b="1" i="0" lang="en" sz="1000" u="none" cap="none" strike="noStrike">
                <a:solidFill>
                  <a:srgbClr val="7F7F7F"/>
                </a:solidFill>
                <a:latin typeface="Calibri"/>
                <a:ea typeface="Calibri"/>
                <a:cs typeface="Calibri"/>
                <a:sym typeface="Calibri"/>
              </a:rPr>
              <a:t>Mobiliser les citoyens</a:t>
            </a:r>
            <a:endParaRPr/>
          </a:p>
        </p:txBody>
      </p:sp>
      <p:sp>
        <p:nvSpPr>
          <p:cNvPr id="1707" name="Google Shape;1707;p178"/>
          <p:cNvSpPr/>
          <p:nvPr/>
        </p:nvSpPr>
        <p:spPr>
          <a:xfrm>
            <a:off x="41037" y="764549"/>
            <a:ext cx="1195500" cy="4266300"/>
          </a:xfrm>
          <a:prstGeom prst="rect">
            <a:avLst/>
          </a:prstGeom>
          <a:noFill/>
          <a:ln cap="flat" cmpd="sng" w="127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 sz="800" u="sng" cap="none" strike="noStrike">
                <a:solidFill>
                  <a:srgbClr val="7F7F7F"/>
                </a:solidFill>
                <a:latin typeface="Arial"/>
                <a:ea typeface="Arial"/>
                <a:cs typeface="Arial"/>
                <a:sym typeface="Arial"/>
              </a:rPr>
              <a:t>Sujets choisis </a:t>
            </a:r>
            <a:r>
              <a:rPr b="0" i="0" lang="en" sz="800" u="none" cap="none" strike="noStrike">
                <a:solidFill>
                  <a:srgbClr val="7F7F7F"/>
                </a:solidFill>
                <a:latin typeface="Arial"/>
                <a:ea typeface="Arial"/>
                <a:cs typeface="Arial"/>
                <a:sym typeface="Arial"/>
              </a:rPr>
              <a:t>:</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711" name="Shape 1711"/>
        <p:cNvGrpSpPr/>
        <p:nvPr/>
      </p:nvGrpSpPr>
      <p:grpSpPr>
        <a:xfrm>
          <a:off x="0" y="0"/>
          <a:ext cx="0" cy="0"/>
          <a:chOff x="0" y="0"/>
          <a:chExt cx="0" cy="0"/>
        </a:xfrm>
      </p:grpSpPr>
      <p:pic>
        <p:nvPicPr>
          <p:cNvPr id="1712" name="Google Shape;1712;p179"/>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713" name="Google Shape;1713;p179"/>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4" name="Google Shape;1714;p179"/>
          <p:cNvPicPr preferRelativeResize="0"/>
          <p:nvPr/>
        </p:nvPicPr>
        <p:blipFill>
          <a:blip r:embed="rId4">
            <a:alphaModFix/>
          </a:blip>
          <a:stretch>
            <a:fillRect/>
          </a:stretch>
        </p:blipFill>
        <p:spPr>
          <a:xfrm>
            <a:off x="42925" y="155925"/>
            <a:ext cx="1544081" cy="848700"/>
          </a:xfrm>
          <a:prstGeom prst="rect">
            <a:avLst/>
          </a:prstGeom>
          <a:noFill/>
          <a:ln>
            <a:noFill/>
          </a:ln>
        </p:spPr>
      </p:pic>
      <p:sp>
        <p:nvSpPr>
          <p:cNvPr id="1715" name="Google Shape;1715;p179"/>
          <p:cNvSpPr txBox="1"/>
          <p:nvPr/>
        </p:nvSpPr>
        <p:spPr>
          <a:xfrm>
            <a:off x="994925" y="1265813"/>
            <a:ext cx="7666500" cy="2177400"/>
          </a:xfrm>
          <a:prstGeom prst="rect">
            <a:avLst/>
          </a:prstGeom>
          <a:noFill/>
          <a:ln>
            <a:noFill/>
          </a:ln>
        </p:spPr>
        <p:txBody>
          <a:bodyPr anchorCtr="0" anchor="t" bIns="68575" lIns="68575" spcFirstLastPara="1" rIns="68575" wrap="square" tIns="68575">
            <a:noAutofit/>
          </a:bodyPr>
          <a:lstStyle/>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Accédez à </a:t>
            </a:r>
            <a:r>
              <a:rPr lang="en" sz="3000" u="sng">
                <a:latin typeface="Oswald Regular"/>
                <a:ea typeface="Oswald Regular"/>
                <a:cs typeface="Oswald Regular"/>
                <a:sym typeface="Oswald Regular"/>
              </a:rPr>
              <a:t>www.slido.com</a:t>
            </a:r>
            <a:r>
              <a:rPr lang="en" sz="3000">
                <a:latin typeface="Oswald Regular"/>
                <a:ea typeface="Oswald Regular"/>
                <a:cs typeface="Oswald Regular"/>
                <a:sym typeface="Oswald Regular"/>
              </a:rPr>
              <a:t> de n’importe quel appareil</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Entrez le code de la pièce: </a:t>
            </a:r>
            <a:r>
              <a:rPr lang="en" sz="2800">
                <a:solidFill>
                  <a:schemeClr val="dk1"/>
                </a:solidFill>
                <a:latin typeface="Oswald Regular"/>
                <a:ea typeface="Oswald Regular"/>
                <a:cs typeface="Oswald Regular"/>
                <a:sym typeface="Oswald Regular"/>
              </a:rPr>
              <a:t>#policomm-commpoli</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Sélectionnez votre session</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Utilisez l’onglet Q &amp;R pour soumettre et voter pour des questions dans la zone de texte</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Utilisez l’onglet Sondages pour participer</a:t>
            </a:r>
            <a:endParaRPr sz="3000">
              <a:latin typeface="Oswald Regular"/>
              <a:ea typeface="Oswald Regular"/>
              <a:cs typeface="Oswald Regular"/>
              <a:sym typeface="Oswald Regular"/>
            </a:endParaRPr>
          </a:p>
          <a:p>
            <a:pPr indent="0" lvl="0" marL="0" rtl="0" algn="l">
              <a:spcBef>
                <a:spcPts val="0"/>
              </a:spcBef>
              <a:spcAft>
                <a:spcPts val="0"/>
              </a:spcAft>
              <a:buNone/>
            </a:pPr>
            <a:r>
              <a:t/>
            </a:r>
            <a:endParaRPr sz="3000">
              <a:latin typeface="Oswald Regular"/>
              <a:ea typeface="Oswald Regular"/>
              <a:cs typeface="Oswald Regular"/>
              <a:sym typeface="Oswald Regular"/>
            </a:endParaRPr>
          </a:p>
        </p:txBody>
      </p:sp>
      <p:sp>
        <p:nvSpPr>
          <p:cNvPr id="1716" name="Google Shape;1716;p179"/>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QUESTIONS?</a:t>
            </a:r>
            <a:endParaRPr sz="4500">
              <a:solidFill>
                <a:srgbClr val="FFFFFF"/>
              </a:solidFill>
              <a:latin typeface="Oswald"/>
              <a:ea typeface="Oswald"/>
              <a:cs typeface="Oswald"/>
              <a:sym typeface="Oswald"/>
            </a:endParaRPr>
          </a:p>
        </p:txBody>
      </p:sp>
      <p:sp>
        <p:nvSpPr>
          <p:cNvPr id="1717" name="Google Shape;1717;p179"/>
          <p:cNvSpPr txBox="1"/>
          <p:nvPr/>
        </p:nvSpPr>
        <p:spPr>
          <a:xfrm>
            <a:off x="1783500" y="4490075"/>
            <a:ext cx="7209300" cy="55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500">
                <a:solidFill>
                  <a:schemeClr val="dk1"/>
                </a:solidFill>
                <a:latin typeface="Oswald Regular"/>
                <a:ea typeface="Oswald Regular"/>
                <a:cs typeface="Oswald Regular"/>
                <a:sym typeface="Oswald Regular"/>
              </a:rPr>
              <a:t>@andreasiodmok @policylabuk @openinnovteam</a:t>
            </a:r>
            <a:endParaRPr sz="1500">
              <a:solidFill>
                <a:schemeClr val="dk1"/>
              </a:solidFill>
              <a:latin typeface="Oswald Regular"/>
              <a:ea typeface="Oswald Regular"/>
              <a:cs typeface="Oswald Regular"/>
              <a:sym typeface="Oswald Regular"/>
            </a:endParaRPr>
          </a:p>
          <a:p>
            <a:pPr indent="0" lvl="0" marL="0" rtl="0" algn="r">
              <a:spcBef>
                <a:spcPts val="0"/>
              </a:spcBef>
              <a:spcAft>
                <a:spcPts val="0"/>
              </a:spcAft>
              <a:buClr>
                <a:schemeClr val="dk1"/>
              </a:buClr>
              <a:buSzPts val="1100"/>
              <a:buFont typeface="Arial"/>
              <a:buNone/>
            </a:pPr>
            <a:r>
              <a:t/>
            </a:r>
            <a:endParaRPr sz="1500">
              <a:solidFill>
                <a:schemeClr val="dk1"/>
              </a:solidFill>
              <a:latin typeface="Oswald Regular"/>
              <a:ea typeface="Oswald Regular"/>
              <a:cs typeface="Oswald Regular"/>
              <a:sym typeface="Oswald Regular"/>
            </a:endParaRPr>
          </a:p>
          <a:p>
            <a:pPr indent="0" lvl="0" marL="0" rtl="0" algn="r">
              <a:spcBef>
                <a:spcPts val="0"/>
              </a:spcBef>
              <a:spcAft>
                <a:spcPts val="0"/>
              </a:spcAft>
              <a:buClr>
                <a:schemeClr val="dk1"/>
              </a:buClr>
              <a:buSzPts val="1100"/>
              <a:buFont typeface="Arial"/>
              <a:buNone/>
            </a:pPr>
            <a:r>
              <a:t/>
            </a:r>
            <a:endParaRPr sz="1500">
              <a:solidFill>
                <a:schemeClr val="dk1"/>
              </a:solidFill>
              <a:latin typeface="Oswald Regular"/>
              <a:ea typeface="Oswald Regular"/>
              <a:cs typeface="Oswald Regular"/>
              <a:sym typeface="Oswald Regular"/>
            </a:endParaRPr>
          </a:p>
          <a:p>
            <a:pPr indent="0" lvl="0" marL="0" rtl="0" algn="r">
              <a:spcBef>
                <a:spcPts val="0"/>
              </a:spcBef>
              <a:spcAft>
                <a:spcPts val="0"/>
              </a:spcAft>
              <a:buClr>
                <a:schemeClr val="dk1"/>
              </a:buClr>
              <a:buSzPts val="1100"/>
              <a:buFont typeface="Arial"/>
              <a:buNone/>
            </a:pPr>
            <a:r>
              <a:t/>
            </a:r>
            <a:endParaRPr sz="1500">
              <a:solidFill>
                <a:schemeClr val="dk1"/>
              </a:solidFill>
              <a:latin typeface="Oswald Regular"/>
              <a:ea typeface="Oswald Regular"/>
              <a:cs typeface="Oswald Regular"/>
              <a:sym typeface="Oswald Regul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21" name="Shape 1721"/>
        <p:cNvGrpSpPr/>
        <p:nvPr/>
      </p:nvGrpSpPr>
      <p:grpSpPr>
        <a:xfrm>
          <a:off x="0" y="0"/>
          <a:ext cx="0" cy="0"/>
          <a:chOff x="0" y="0"/>
          <a:chExt cx="0" cy="0"/>
        </a:xfrm>
      </p:grpSpPr>
      <p:pic>
        <p:nvPicPr>
          <p:cNvPr id="1722" name="Google Shape;1722;p180"/>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723" name="Google Shape;1723;p180"/>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80"/>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MERCI, ANDREA!</a:t>
            </a:r>
            <a:endParaRPr sz="4000">
              <a:solidFill>
                <a:srgbClr val="FFFFFF"/>
              </a:solidFill>
              <a:latin typeface="Oswald"/>
              <a:ea typeface="Oswald"/>
              <a:cs typeface="Oswald"/>
              <a:sym typeface="Oswald"/>
            </a:endParaRPr>
          </a:p>
        </p:txBody>
      </p:sp>
      <p:sp>
        <p:nvSpPr>
          <p:cNvPr id="1725" name="Google Shape;1725;p180"/>
          <p:cNvSpPr txBox="1"/>
          <p:nvPr/>
        </p:nvSpPr>
        <p:spPr>
          <a:xfrm>
            <a:off x="448200" y="1852234"/>
            <a:ext cx="8247600" cy="17061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i="1" lang="en" sz="3000">
                <a:solidFill>
                  <a:schemeClr val="dk1"/>
                </a:solidFill>
                <a:latin typeface="Oswald Regular"/>
                <a:ea typeface="Oswald Regular"/>
                <a:cs typeface="Oswald Regular"/>
                <a:sym typeface="Oswald Regular"/>
              </a:rPr>
              <a:t>Connectez avec eux à:</a:t>
            </a:r>
            <a:endParaRPr i="1" sz="30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rPr lang="en" sz="3500">
                <a:solidFill>
                  <a:schemeClr val="dk1"/>
                </a:solidFill>
                <a:latin typeface="Oswald Regular"/>
                <a:ea typeface="Oswald Regular"/>
                <a:cs typeface="Oswald Regular"/>
                <a:sym typeface="Oswald Regular"/>
              </a:rPr>
              <a:t>@andreasiodmok @policylabuk @openinnovteam</a:t>
            </a:r>
            <a:endParaRPr sz="35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t/>
            </a:r>
            <a:endParaRPr sz="600">
              <a:solidFill>
                <a:schemeClr val="dk1"/>
              </a:solidFill>
              <a:latin typeface="Oswald Regular"/>
              <a:ea typeface="Oswald Regular"/>
              <a:cs typeface="Oswald Regular"/>
              <a:sym typeface="Oswald Regular"/>
            </a:endParaRPr>
          </a:p>
          <a:p>
            <a:pPr indent="0" lvl="0" marL="0" rtl="0" algn="ctr">
              <a:lnSpc>
                <a:spcPct val="115000"/>
              </a:lnSpc>
              <a:spcBef>
                <a:spcPts val="0"/>
              </a:spcBef>
              <a:spcAft>
                <a:spcPts val="0"/>
              </a:spcAft>
              <a:buClr>
                <a:schemeClr val="dk1"/>
              </a:buClr>
              <a:buSzPts val="1100"/>
              <a:buFont typeface="Arial"/>
              <a:buNone/>
            </a:pPr>
            <a:r>
              <a:rPr lang="en" sz="2400">
                <a:solidFill>
                  <a:schemeClr val="dk1"/>
                </a:solidFill>
                <a:latin typeface="Oswald"/>
                <a:ea typeface="Oswald"/>
                <a:cs typeface="Oswald"/>
                <a:sym typeface="Oswald"/>
              </a:rPr>
              <a:t>www.slideshare.net/Openpolicymaking/introduction-to-policy-lab</a:t>
            </a:r>
            <a:endParaRPr sz="24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t/>
            </a:r>
            <a:endParaRPr sz="35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t/>
            </a:r>
            <a:endParaRPr sz="3500">
              <a:solidFill>
                <a:schemeClr val="dk1"/>
              </a:solidFill>
              <a:latin typeface="Oswald Regular"/>
              <a:ea typeface="Oswald Regular"/>
              <a:cs typeface="Oswald Regular"/>
              <a:sym typeface="Oswald Regular"/>
            </a:endParaRPr>
          </a:p>
        </p:txBody>
      </p:sp>
      <p:pic>
        <p:nvPicPr>
          <p:cNvPr id="1726" name="Google Shape;1726;p180"/>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727" name="Google Shape;1727;p180"/>
          <p:cNvPicPr preferRelativeResize="0"/>
          <p:nvPr/>
        </p:nvPicPr>
        <p:blipFill>
          <a:blip r:embed="rId5">
            <a:alphaModFix/>
          </a:blip>
          <a:stretch>
            <a:fillRect/>
          </a:stretch>
        </p:blipFill>
        <p:spPr>
          <a:xfrm>
            <a:off x="119125" y="155925"/>
            <a:ext cx="1544081" cy="848700"/>
          </a:xfrm>
          <a:prstGeom prst="rect">
            <a:avLst/>
          </a:prstGeom>
          <a:noFill/>
          <a:ln>
            <a:noFill/>
          </a:ln>
        </p:spPr>
      </p:pic>
      <p:sp>
        <p:nvSpPr>
          <p:cNvPr id="1728" name="Google Shape;1728;p180"/>
          <p:cNvSpPr txBox="1"/>
          <p:nvPr/>
        </p:nvSpPr>
        <p:spPr>
          <a:xfrm>
            <a:off x="6281825" y="4092950"/>
            <a:ext cx="2810700" cy="13875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lang="en" sz="1800">
                <a:solidFill>
                  <a:schemeClr val="dk1"/>
                </a:solidFill>
                <a:latin typeface="Oswald Regular"/>
                <a:ea typeface="Oswald Regular"/>
                <a:cs typeface="Oswald Regular"/>
                <a:sym typeface="Oswald Regular"/>
              </a:rPr>
              <a:t>Joignez-vous à la conversation!</a:t>
            </a:r>
            <a:br>
              <a:rPr lang="en" sz="1800">
                <a:solidFill>
                  <a:schemeClr val="dk1"/>
                </a:solidFill>
                <a:latin typeface="Oswald Regular"/>
                <a:ea typeface="Oswald Regular"/>
                <a:cs typeface="Oswald Regular"/>
                <a:sym typeface="Oswald Regular"/>
              </a:rPr>
            </a:br>
            <a:r>
              <a:rPr lang="en" sz="1800">
                <a:solidFill>
                  <a:schemeClr val="dk1"/>
                </a:solidFill>
                <a:latin typeface="Oswald Regular"/>
                <a:ea typeface="Oswald Regular"/>
                <a:cs typeface="Oswald Regular"/>
                <a:sym typeface="Oswald Regular"/>
              </a:rPr>
              <a:t>	@policommpoli</a:t>
            </a:r>
            <a:br>
              <a:rPr lang="en" sz="1800">
                <a:solidFill>
                  <a:schemeClr val="dk1"/>
                </a:solidFill>
                <a:latin typeface="Oswald Regular"/>
                <a:ea typeface="Oswald Regular"/>
                <a:cs typeface="Oswald Regular"/>
                <a:sym typeface="Oswald Regular"/>
              </a:rPr>
            </a:br>
            <a:r>
              <a:rPr lang="en" sz="1800">
                <a:solidFill>
                  <a:schemeClr val="dk1"/>
                </a:solidFill>
                <a:latin typeface="Oswald Regular"/>
                <a:ea typeface="Oswald Regular"/>
                <a:cs typeface="Oswald Regular"/>
                <a:sym typeface="Oswald Regular"/>
              </a:rPr>
              <a:t>	 #commpoli</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732" name="Shape 1732"/>
        <p:cNvGrpSpPr/>
        <p:nvPr/>
      </p:nvGrpSpPr>
      <p:grpSpPr>
        <a:xfrm>
          <a:off x="0" y="0"/>
          <a:ext cx="0" cy="0"/>
          <a:chOff x="0" y="0"/>
          <a:chExt cx="0" cy="0"/>
        </a:xfrm>
      </p:grpSpPr>
      <p:sp>
        <p:nvSpPr>
          <p:cNvPr id="1733" name="Google Shape;1733;p181"/>
          <p:cNvSpPr txBox="1"/>
          <p:nvPr/>
        </p:nvSpPr>
        <p:spPr>
          <a:xfrm>
            <a:off x="1884600" y="317925"/>
            <a:ext cx="5374800" cy="2805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5000">
              <a:latin typeface="Oswald Regular"/>
              <a:ea typeface="Oswald Regular"/>
              <a:cs typeface="Oswald Regular"/>
              <a:sym typeface="Oswald Regular"/>
            </a:endParaRPr>
          </a:p>
          <a:p>
            <a:pPr indent="0" lvl="0" marL="0" rtl="0" algn="l">
              <a:spcBef>
                <a:spcPts val="0"/>
              </a:spcBef>
              <a:spcAft>
                <a:spcPts val="0"/>
              </a:spcAft>
              <a:buNone/>
            </a:pPr>
            <a:r>
              <a:t/>
            </a:r>
            <a:endParaRPr sz="3000">
              <a:latin typeface="Oswald Regular"/>
              <a:ea typeface="Oswald Regular"/>
              <a:cs typeface="Oswald Regular"/>
              <a:sym typeface="Oswald Regular"/>
            </a:endParaRPr>
          </a:p>
          <a:p>
            <a:pPr indent="0" lvl="0" marL="177800" rtl="0" algn="ctr">
              <a:lnSpc>
                <a:spcPct val="90000"/>
              </a:lnSpc>
              <a:spcBef>
                <a:spcPts val="800"/>
              </a:spcBef>
              <a:spcAft>
                <a:spcPts val="0"/>
              </a:spcAft>
              <a:buNone/>
            </a:pPr>
            <a:r>
              <a:rPr lang="en" sz="4000">
                <a:latin typeface="Oswald Regular"/>
                <a:ea typeface="Oswald Regular"/>
                <a:cs typeface="Oswald Regular"/>
                <a:sym typeface="Oswald Regular"/>
              </a:rPr>
              <a:t>	@policommpoli</a:t>
            </a:r>
            <a:endParaRPr sz="4000">
              <a:latin typeface="Oswald Regular"/>
              <a:ea typeface="Oswald Regular"/>
              <a:cs typeface="Oswald Regular"/>
              <a:sym typeface="Oswald Regular"/>
            </a:endParaRPr>
          </a:p>
          <a:p>
            <a:pPr indent="0" lvl="0" marL="177800" rtl="0" algn="ctr">
              <a:lnSpc>
                <a:spcPct val="90000"/>
              </a:lnSpc>
              <a:spcBef>
                <a:spcPts val="800"/>
              </a:spcBef>
              <a:spcAft>
                <a:spcPts val="0"/>
              </a:spcAft>
              <a:buNone/>
            </a:pPr>
            <a:r>
              <a:rPr lang="en" sz="4000">
                <a:latin typeface="Oswald Regular"/>
                <a:ea typeface="Oswald Regular"/>
                <a:cs typeface="Oswald Regular"/>
                <a:sym typeface="Oswald Regular"/>
              </a:rPr>
              <a:t>	 #commpoli</a:t>
            </a:r>
            <a:endParaRPr sz="4000">
              <a:latin typeface="Oswald Regular"/>
              <a:ea typeface="Oswald Regular"/>
              <a:cs typeface="Oswald Regular"/>
              <a:sym typeface="Oswald Regular"/>
            </a:endParaRPr>
          </a:p>
          <a:p>
            <a:pPr indent="0" lvl="0" marL="0" rtl="0" algn="l">
              <a:spcBef>
                <a:spcPts val="0"/>
              </a:spcBef>
              <a:spcAft>
                <a:spcPts val="0"/>
              </a:spcAft>
              <a:buNone/>
            </a:pPr>
            <a:r>
              <a:t/>
            </a:r>
            <a:endParaRPr sz="5000">
              <a:latin typeface="Oswald Regular"/>
              <a:ea typeface="Oswald Regular"/>
              <a:cs typeface="Oswald Regular"/>
              <a:sym typeface="Oswald Regular"/>
            </a:endParaRPr>
          </a:p>
        </p:txBody>
      </p:sp>
      <p:pic>
        <p:nvPicPr>
          <p:cNvPr id="1734" name="Google Shape;1734;p181"/>
          <p:cNvPicPr preferRelativeResize="0"/>
          <p:nvPr/>
        </p:nvPicPr>
        <p:blipFill>
          <a:blip r:embed="rId3">
            <a:alphaModFix/>
          </a:blip>
          <a:stretch>
            <a:fillRect/>
          </a:stretch>
        </p:blipFill>
        <p:spPr>
          <a:xfrm>
            <a:off x="76200" y="4255500"/>
            <a:ext cx="1629924" cy="785800"/>
          </a:xfrm>
          <a:prstGeom prst="rect">
            <a:avLst/>
          </a:prstGeom>
          <a:noFill/>
          <a:ln>
            <a:noFill/>
          </a:ln>
        </p:spPr>
      </p:pic>
      <p:pic>
        <p:nvPicPr>
          <p:cNvPr id="1735" name="Google Shape;1735;p181"/>
          <p:cNvPicPr preferRelativeResize="0"/>
          <p:nvPr/>
        </p:nvPicPr>
        <p:blipFill>
          <a:blip r:embed="rId4">
            <a:alphaModFix/>
          </a:blip>
          <a:stretch>
            <a:fillRect/>
          </a:stretch>
        </p:blipFill>
        <p:spPr>
          <a:xfrm>
            <a:off x="2012200" y="1810225"/>
            <a:ext cx="1152225" cy="1152225"/>
          </a:xfrm>
          <a:prstGeom prst="rect">
            <a:avLst/>
          </a:prstGeom>
          <a:noFill/>
          <a:ln>
            <a:noFill/>
          </a:ln>
        </p:spPr>
      </p:pic>
      <p:sp>
        <p:nvSpPr>
          <p:cNvPr id="1736" name="Google Shape;1736;p181"/>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81"/>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Réseautage </a:t>
            </a:r>
            <a:endParaRPr sz="4500">
              <a:solidFill>
                <a:srgbClr val="FFFFFF"/>
              </a:solidFill>
              <a:latin typeface="Oswald"/>
              <a:ea typeface="Oswald"/>
              <a:cs typeface="Oswald"/>
              <a:sym typeface="Oswald"/>
            </a:endParaRPr>
          </a:p>
        </p:txBody>
      </p:sp>
      <p:sp>
        <p:nvSpPr>
          <p:cNvPr id="1738" name="Google Shape;1738;p181"/>
          <p:cNvSpPr txBox="1"/>
          <p:nvPr/>
        </p:nvSpPr>
        <p:spPr>
          <a:xfrm>
            <a:off x="615600" y="3216125"/>
            <a:ext cx="7912800" cy="7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Regular"/>
                <a:ea typeface="Oswald Regular"/>
                <a:cs typeface="Oswald Regular"/>
                <a:sym typeface="Oswald Regular"/>
              </a:rPr>
              <a:t>N'oubliez pas d'essayer notre geofiltre (utilisant Snapchat et Instagram) pour vos photos de la conférence!</a:t>
            </a:r>
            <a:endParaRPr sz="2400">
              <a:latin typeface="Oswald Regular"/>
              <a:ea typeface="Oswald Regular"/>
              <a:cs typeface="Oswald Regular"/>
              <a:sym typeface="Oswald Regular"/>
            </a:endParaRPr>
          </a:p>
        </p:txBody>
      </p:sp>
      <p:pic>
        <p:nvPicPr>
          <p:cNvPr id="1739" name="Google Shape;1739;p181"/>
          <p:cNvPicPr preferRelativeResize="0"/>
          <p:nvPr/>
        </p:nvPicPr>
        <p:blipFill>
          <a:blip r:embed="rId5">
            <a:alphaModFix/>
          </a:blip>
          <a:stretch>
            <a:fillRect/>
          </a:stretch>
        </p:blipFill>
        <p:spPr>
          <a:xfrm>
            <a:off x="119125" y="155925"/>
            <a:ext cx="1544081" cy="84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4"/>
          <p:cNvSpPr/>
          <p:nvPr/>
        </p:nvSpPr>
        <p:spPr>
          <a:xfrm>
            <a:off x="98756" y="102244"/>
            <a:ext cx="9045300" cy="865200"/>
          </a:xfrm>
          <a:prstGeom prst="rect">
            <a:avLst/>
          </a:prstGeom>
          <a:solidFill>
            <a:srgbClr val="FFFFFF"/>
          </a:solidFill>
          <a:ln>
            <a:noFill/>
          </a:ln>
          <a:effectLst>
            <a:outerShdw blurRad="714375" rotWithShape="0" algn="bl" dist="9525">
              <a:srgbClr val="000000">
                <a:alpha val="588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members.png" id="277" name="Google Shape;277;p44"/>
          <p:cNvPicPr preferRelativeResize="0"/>
          <p:nvPr/>
        </p:nvPicPr>
        <p:blipFill rotWithShape="1">
          <a:blip r:embed="rId3">
            <a:alphaModFix/>
          </a:blip>
          <a:srcRect b="0" l="0" r="0" t="0"/>
          <a:stretch/>
        </p:blipFill>
        <p:spPr>
          <a:xfrm>
            <a:off x="187201" y="2953475"/>
            <a:ext cx="8769599" cy="2011844"/>
          </a:xfrm>
          <a:prstGeom prst="rect">
            <a:avLst/>
          </a:prstGeom>
          <a:noFill/>
          <a:ln>
            <a:noFill/>
          </a:ln>
        </p:spPr>
      </p:pic>
      <p:sp>
        <p:nvSpPr>
          <p:cNvPr id="278" name="Google Shape;278;p44"/>
          <p:cNvSpPr txBox="1"/>
          <p:nvPr/>
        </p:nvSpPr>
        <p:spPr>
          <a:xfrm>
            <a:off x="641194" y="356312"/>
            <a:ext cx="7956900" cy="366600"/>
          </a:xfrm>
          <a:prstGeom prst="rect">
            <a:avLst/>
          </a:prstGeom>
          <a:noFill/>
          <a:ln>
            <a:noFill/>
          </a:ln>
        </p:spPr>
        <p:txBody>
          <a:bodyPr anchorCtr="0" anchor="t" bIns="0" lIns="0" spcFirstLastPara="1" rIns="0" wrap="square" tIns="0">
            <a:noAutofit/>
          </a:bodyPr>
          <a:lstStyle/>
          <a:p>
            <a:pPr indent="12700" lvl="0" marL="0" marR="0" rtl="0" algn="ctr">
              <a:lnSpc>
                <a:spcPct val="120000"/>
              </a:lnSpc>
              <a:spcBef>
                <a:spcPts val="0"/>
              </a:spcBef>
              <a:spcAft>
                <a:spcPts val="0"/>
              </a:spcAft>
              <a:buNone/>
            </a:pPr>
            <a:r>
              <a:rPr b="1" i="0" lang="en" sz="2100" u="none" cap="none" strike="noStrike">
                <a:solidFill>
                  <a:srgbClr val="081D48"/>
                </a:solidFill>
                <a:latin typeface="EB Garamond"/>
                <a:ea typeface="EB Garamond"/>
                <a:cs typeface="EB Garamond"/>
                <a:sym typeface="EB Garamond"/>
              </a:rPr>
              <a:t>Membres et contributeurs</a:t>
            </a:r>
            <a:endParaRPr b="1" i="0" sz="500" u="none" cap="none" strike="noStrike">
              <a:solidFill>
                <a:srgbClr val="081D48"/>
              </a:solidFill>
              <a:latin typeface="EB Garamond"/>
              <a:ea typeface="EB Garamond"/>
              <a:cs typeface="EB Garamond"/>
              <a:sym typeface="EB Garamond"/>
            </a:endParaRPr>
          </a:p>
          <a:p>
            <a:pPr indent="0" lvl="0" marL="0" marR="0" rtl="0" algn="ctr">
              <a:lnSpc>
                <a:spcPct val="100000"/>
              </a:lnSpc>
              <a:spcBef>
                <a:spcPts val="0"/>
              </a:spcBef>
              <a:spcAft>
                <a:spcPts val="0"/>
              </a:spcAft>
              <a:buClr>
                <a:srgbClr val="081D48"/>
              </a:buClr>
              <a:buSzPts val="2100"/>
              <a:buFont typeface="Lato"/>
              <a:buNone/>
            </a:pPr>
            <a:r>
              <a:rPr b="0" i="0" lang="en" sz="2100" u="none" cap="none" strike="noStrike">
                <a:solidFill>
                  <a:srgbClr val="081D48"/>
                </a:solidFill>
                <a:latin typeface="EB Garamond"/>
                <a:ea typeface="EB Garamond"/>
                <a:cs typeface="EB Garamond"/>
                <a:sym typeface="EB Garamond"/>
              </a:rPr>
              <a:t> </a:t>
            </a:r>
            <a:endParaRPr b="0" i="0" sz="2100" u="none" cap="none" strike="noStrike">
              <a:solidFill>
                <a:srgbClr val="081D48"/>
              </a:solidFill>
              <a:latin typeface="EB Garamond"/>
              <a:ea typeface="EB Garamond"/>
              <a:cs typeface="EB Garamond"/>
              <a:sym typeface="EB Garamond"/>
            </a:endParaRPr>
          </a:p>
        </p:txBody>
      </p:sp>
      <p:sp>
        <p:nvSpPr>
          <p:cNvPr id="279" name="Google Shape;279;p44"/>
          <p:cNvSpPr txBox="1"/>
          <p:nvPr/>
        </p:nvSpPr>
        <p:spPr>
          <a:xfrm>
            <a:off x="448149" y="1146532"/>
            <a:ext cx="2176500" cy="996300"/>
          </a:xfrm>
          <a:prstGeom prst="rect">
            <a:avLst/>
          </a:prstGeom>
          <a:noFill/>
          <a:ln>
            <a:noFill/>
          </a:ln>
        </p:spPr>
        <p:txBody>
          <a:bodyPr anchorCtr="0" anchor="t" bIns="0" lIns="0" spcFirstLastPara="1" rIns="0" wrap="square" tIns="0">
            <a:noAutofit/>
          </a:bodyPr>
          <a:lstStyle/>
          <a:p>
            <a:pPr indent="12700" lvl="0" marL="0" marR="0" rtl="0" algn="ctr">
              <a:lnSpc>
                <a:spcPct val="115000"/>
              </a:lnSpc>
              <a:spcBef>
                <a:spcPts val="0"/>
              </a:spcBef>
              <a:spcAft>
                <a:spcPts val="0"/>
              </a:spcAft>
              <a:buClr>
                <a:srgbClr val="00B3BF"/>
              </a:buClr>
              <a:buSzPts val="2700"/>
              <a:buFont typeface="Lato"/>
              <a:buNone/>
            </a:pPr>
            <a:r>
              <a:rPr b="0" i="0" lang="en" sz="3400" u="none" cap="none" strike="noStrike">
                <a:solidFill>
                  <a:srgbClr val="ED1F7A"/>
                </a:solidFill>
                <a:latin typeface="Lato"/>
                <a:ea typeface="Lato"/>
                <a:cs typeface="Lato"/>
                <a:sym typeface="Lato"/>
              </a:rPr>
              <a:t>160</a:t>
            </a:r>
            <a:r>
              <a:rPr b="0" i="0" lang="en" sz="3400" u="none" cap="none" strike="noStrike">
                <a:solidFill>
                  <a:srgbClr val="565A5C"/>
                </a:solidFill>
                <a:latin typeface="Lato Light"/>
                <a:ea typeface="Lato Light"/>
                <a:cs typeface="Lato Light"/>
                <a:sym typeface="Lato Light"/>
              </a:rPr>
              <a:t> </a:t>
            </a:r>
            <a:endParaRPr b="0" i="0" sz="3400" u="none" cap="none" strike="noStrike">
              <a:solidFill>
                <a:srgbClr val="565A5C"/>
              </a:solidFill>
              <a:latin typeface="Lato Light"/>
              <a:ea typeface="Lato Light"/>
              <a:cs typeface="Lato Light"/>
              <a:sym typeface="Lato Light"/>
            </a:endParaRPr>
          </a:p>
          <a:p>
            <a:pPr indent="12700" lvl="0" marL="0" marR="0" rtl="0" algn="ctr">
              <a:lnSpc>
                <a:spcPct val="115000"/>
              </a:lnSpc>
              <a:spcBef>
                <a:spcPts val="0"/>
              </a:spcBef>
              <a:spcAft>
                <a:spcPts val="0"/>
              </a:spcAft>
              <a:buClr>
                <a:srgbClr val="00B3BF"/>
              </a:buClr>
              <a:buSzPts val="2700"/>
              <a:buFont typeface="Lato"/>
              <a:buNone/>
            </a:pPr>
            <a:r>
              <a:rPr b="1" i="0" lang="en" sz="3400" u="none" cap="none" strike="noStrike">
                <a:solidFill>
                  <a:srgbClr val="535353"/>
                </a:solidFill>
                <a:latin typeface="Lato"/>
                <a:ea typeface="Lato"/>
                <a:cs typeface="Lato"/>
                <a:sym typeface="Lato"/>
              </a:rPr>
              <a:t>pays</a:t>
            </a:r>
            <a:endParaRPr b="1" i="0" sz="3400" u="none" cap="none" strike="noStrike">
              <a:solidFill>
                <a:srgbClr val="535353"/>
              </a:solidFill>
              <a:latin typeface="Lato"/>
              <a:ea typeface="Lato"/>
              <a:cs typeface="Lato"/>
              <a:sym typeface="Lato"/>
            </a:endParaRPr>
          </a:p>
          <a:p>
            <a:pPr indent="12700" lvl="0" marL="0" marR="0" rtl="0" algn="l">
              <a:lnSpc>
                <a:spcPct val="120000"/>
              </a:lnSpc>
              <a:spcBef>
                <a:spcPts val="800"/>
              </a:spcBef>
              <a:spcAft>
                <a:spcPts val="0"/>
              </a:spcAft>
              <a:buClr>
                <a:srgbClr val="00B3BF"/>
              </a:buClr>
              <a:buSzPts val="2700"/>
              <a:buFont typeface="Lato"/>
              <a:buNone/>
            </a:pPr>
            <a:r>
              <a:t/>
            </a:r>
            <a:endParaRPr b="1" i="0" sz="500" u="none" cap="none" strike="noStrike">
              <a:solidFill>
                <a:srgbClr val="000000"/>
              </a:solidFill>
              <a:latin typeface="Arial"/>
              <a:ea typeface="Arial"/>
              <a:cs typeface="Arial"/>
              <a:sym typeface="Arial"/>
            </a:endParaRPr>
          </a:p>
        </p:txBody>
      </p:sp>
      <p:sp>
        <p:nvSpPr>
          <p:cNvPr id="280" name="Google Shape;280;p44"/>
          <p:cNvSpPr txBox="1"/>
          <p:nvPr/>
        </p:nvSpPr>
        <p:spPr>
          <a:xfrm>
            <a:off x="3531375" y="1146531"/>
            <a:ext cx="2176500" cy="865200"/>
          </a:xfrm>
          <a:prstGeom prst="rect">
            <a:avLst/>
          </a:prstGeom>
          <a:noFill/>
          <a:ln>
            <a:noFill/>
          </a:ln>
        </p:spPr>
        <p:txBody>
          <a:bodyPr anchorCtr="0" anchor="t" bIns="0" lIns="0" spcFirstLastPara="1" rIns="0" wrap="square" tIns="0">
            <a:noAutofit/>
          </a:bodyPr>
          <a:lstStyle/>
          <a:p>
            <a:pPr indent="12700" lvl="0" marL="0" marR="0" rtl="0" algn="ctr">
              <a:lnSpc>
                <a:spcPct val="115000"/>
              </a:lnSpc>
              <a:spcBef>
                <a:spcPts val="0"/>
              </a:spcBef>
              <a:spcAft>
                <a:spcPts val="0"/>
              </a:spcAft>
              <a:buClr>
                <a:srgbClr val="00B3BF"/>
              </a:buClr>
              <a:buSzPts val="2700"/>
              <a:buFont typeface="Lato"/>
              <a:buNone/>
            </a:pPr>
            <a:r>
              <a:rPr b="0" i="0" lang="en" sz="3400" u="none" cap="none" strike="noStrike">
                <a:solidFill>
                  <a:srgbClr val="ED1F7A"/>
                </a:solidFill>
                <a:latin typeface="Lato"/>
                <a:ea typeface="Lato"/>
                <a:cs typeface="Lato"/>
                <a:sym typeface="Lato"/>
              </a:rPr>
              <a:t>Plus de 55 000</a:t>
            </a:r>
            <a:r>
              <a:rPr b="0" i="0" lang="en" sz="3400" u="none" cap="none" strike="noStrike">
                <a:solidFill>
                  <a:srgbClr val="565A5C"/>
                </a:solidFill>
                <a:latin typeface="Lato Light"/>
                <a:ea typeface="Lato Light"/>
                <a:cs typeface="Lato Light"/>
                <a:sym typeface="Lato Light"/>
              </a:rPr>
              <a:t> </a:t>
            </a:r>
            <a:endParaRPr b="0" i="0" sz="3400" u="none" cap="none" strike="noStrike">
              <a:solidFill>
                <a:srgbClr val="565A5C"/>
              </a:solidFill>
              <a:latin typeface="Lato Light"/>
              <a:ea typeface="Lato Light"/>
              <a:cs typeface="Lato Light"/>
              <a:sym typeface="Lato Light"/>
            </a:endParaRPr>
          </a:p>
          <a:p>
            <a:pPr indent="12700" lvl="0" marL="0" marR="0" rtl="0" algn="ctr">
              <a:lnSpc>
                <a:spcPct val="115000"/>
              </a:lnSpc>
              <a:spcBef>
                <a:spcPts val="0"/>
              </a:spcBef>
              <a:spcAft>
                <a:spcPts val="0"/>
              </a:spcAft>
              <a:buNone/>
            </a:pPr>
            <a:r>
              <a:rPr b="1" i="0" lang="en" sz="3400" u="none" cap="none" strike="noStrike">
                <a:solidFill>
                  <a:srgbClr val="535353"/>
                </a:solidFill>
                <a:latin typeface="Lato"/>
                <a:ea typeface="Lato"/>
                <a:cs typeface="Lato"/>
                <a:sym typeface="Lato"/>
              </a:rPr>
              <a:t>membres</a:t>
            </a:r>
            <a:endParaRPr b="1" i="0" sz="3400" u="none" cap="none" strike="noStrike">
              <a:solidFill>
                <a:srgbClr val="000000"/>
              </a:solidFill>
              <a:latin typeface="Lato"/>
              <a:ea typeface="Lato"/>
              <a:cs typeface="Lato"/>
              <a:sym typeface="Lato"/>
            </a:endParaRPr>
          </a:p>
        </p:txBody>
      </p:sp>
      <p:sp>
        <p:nvSpPr>
          <p:cNvPr id="281" name="Google Shape;281;p44"/>
          <p:cNvSpPr txBox="1"/>
          <p:nvPr/>
        </p:nvSpPr>
        <p:spPr>
          <a:xfrm>
            <a:off x="6410072" y="1146534"/>
            <a:ext cx="2510700" cy="865200"/>
          </a:xfrm>
          <a:prstGeom prst="rect">
            <a:avLst/>
          </a:prstGeom>
          <a:noFill/>
          <a:ln>
            <a:noFill/>
          </a:ln>
        </p:spPr>
        <p:txBody>
          <a:bodyPr anchorCtr="0" anchor="t" bIns="0" lIns="0" spcFirstLastPara="1" rIns="0" wrap="square" tIns="0">
            <a:noAutofit/>
          </a:bodyPr>
          <a:lstStyle/>
          <a:p>
            <a:pPr indent="12700" lvl="0" marL="0" marR="0" rtl="0" algn="ctr">
              <a:lnSpc>
                <a:spcPct val="115000"/>
              </a:lnSpc>
              <a:spcBef>
                <a:spcPts val="0"/>
              </a:spcBef>
              <a:spcAft>
                <a:spcPts val="0"/>
              </a:spcAft>
              <a:buNone/>
            </a:pPr>
            <a:r>
              <a:rPr b="1" i="0" lang="en" sz="3400" u="none" cap="none" strike="noStrike">
                <a:solidFill>
                  <a:srgbClr val="535353"/>
                </a:solidFill>
                <a:latin typeface="Lato"/>
                <a:ea typeface="Lato"/>
                <a:cs typeface="Lato"/>
                <a:sym typeface="Lato"/>
              </a:rPr>
              <a:t>Croissance par Q </a:t>
            </a:r>
            <a:endParaRPr b="1" i="0" sz="3400" u="none" cap="none" strike="noStrike">
              <a:solidFill>
                <a:srgbClr val="000000"/>
              </a:solidFill>
              <a:latin typeface="Lato"/>
              <a:ea typeface="Lato"/>
              <a:cs typeface="Lato"/>
              <a:sym typeface="Lato"/>
            </a:endParaRPr>
          </a:p>
          <a:p>
            <a:pPr indent="12700" lvl="0" marL="0" marR="0" rtl="0" algn="ctr">
              <a:lnSpc>
                <a:spcPct val="115000"/>
              </a:lnSpc>
              <a:spcBef>
                <a:spcPts val="0"/>
              </a:spcBef>
              <a:spcAft>
                <a:spcPts val="0"/>
              </a:spcAft>
              <a:buClr>
                <a:srgbClr val="00B3BF"/>
              </a:buClr>
              <a:buSzPts val="2700"/>
              <a:buFont typeface="Lato"/>
              <a:buNone/>
            </a:pPr>
            <a:r>
              <a:rPr b="1" i="0" lang="en" sz="3400" u="none" cap="none" strike="noStrike">
                <a:solidFill>
                  <a:srgbClr val="535353"/>
                </a:solidFill>
                <a:latin typeface="Lato"/>
                <a:ea typeface="Lato"/>
                <a:cs typeface="Lato"/>
                <a:sym typeface="Lato"/>
              </a:rPr>
              <a:t>de </a:t>
            </a:r>
            <a:r>
              <a:rPr b="0" i="0" lang="en" sz="3400" u="none" cap="none" strike="noStrike">
                <a:solidFill>
                  <a:srgbClr val="ED1F7A"/>
                </a:solidFill>
                <a:latin typeface="Lato"/>
                <a:ea typeface="Lato"/>
                <a:cs typeface="Lato"/>
                <a:sym typeface="Lato"/>
              </a:rPr>
              <a:t>25 %</a:t>
            </a:r>
            <a:endParaRPr b="0" i="0" sz="3400" u="none" cap="none" strike="noStrike">
              <a:solidFill>
                <a:srgbClr val="565A5C"/>
              </a:solidFill>
              <a:latin typeface="Lato Light"/>
              <a:ea typeface="Lato Light"/>
              <a:cs typeface="Lato Light"/>
              <a:sym typeface="Lat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45"/>
          <p:cNvPicPr preferRelativeResize="0"/>
          <p:nvPr/>
        </p:nvPicPr>
        <p:blipFill rotWithShape="1">
          <a:blip r:embed="rId3">
            <a:alphaModFix/>
          </a:blip>
          <a:srcRect b="2075" l="0" r="0" t="0"/>
          <a:stretch/>
        </p:blipFill>
        <p:spPr>
          <a:xfrm>
            <a:off x="1082850" y="1641125"/>
            <a:ext cx="2765700" cy="3247500"/>
          </a:xfrm>
          <a:prstGeom prst="ellipse">
            <a:avLst/>
          </a:prstGeom>
          <a:noFill/>
          <a:ln>
            <a:noFill/>
          </a:ln>
        </p:spPr>
      </p:pic>
      <p:sp>
        <p:nvSpPr>
          <p:cNvPr id="287" name="Google Shape;287;p45"/>
          <p:cNvSpPr/>
          <p:nvPr/>
        </p:nvSpPr>
        <p:spPr>
          <a:xfrm>
            <a:off x="95250" y="297294"/>
            <a:ext cx="9046200" cy="1141800"/>
          </a:xfrm>
          <a:prstGeom prst="rect">
            <a:avLst/>
          </a:prstGeom>
          <a:solidFill>
            <a:srgbClr val="00B3BF">
              <a:alpha val="3920"/>
            </a:srgbClr>
          </a:solidFill>
          <a:ln>
            <a:noFill/>
          </a:ln>
        </p:spPr>
        <p:txBody>
          <a:bodyPr anchorCtr="0" anchor="t"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F6F6F6"/>
              </a:solidFill>
              <a:latin typeface="Calibri"/>
              <a:ea typeface="Calibri"/>
              <a:cs typeface="Calibri"/>
              <a:sym typeface="Calibri"/>
            </a:endParaRPr>
          </a:p>
        </p:txBody>
      </p:sp>
      <p:sp>
        <p:nvSpPr>
          <p:cNvPr id="288" name="Google Shape;288;p45"/>
          <p:cNvSpPr txBox="1"/>
          <p:nvPr/>
        </p:nvSpPr>
        <p:spPr>
          <a:xfrm>
            <a:off x="2534100" y="608241"/>
            <a:ext cx="5546100" cy="523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 sz="1400" u="none" cap="none" strike="noStrike">
                <a:solidFill>
                  <a:srgbClr val="565A5C"/>
                </a:solidFill>
                <a:latin typeface="Lato"/>
                <a:ea typeface="Lato"/>
                <a:cs typeface="Lato"/>
                <a:sym typeface="Lato"/>
              </a:rPr>
              <a:t>Fast Company a classé Apolitical parmi les dix entreprises les plus innovantes du monde pour le bien social en 2018.</a:t>
            </a:r>
            <a:endParaRPr b="1" i="0" sz="1400" u="none" cap="none" strike="noStrike">
              <a:solidFill>
                <a:srgbClr val="000000"/>
              </a:solidFill>
              <a:latin typeface="Arial"/>
              <a:ea typeface="Arial"/>
              <a:cs typeface="Arial"/>
              <a:sym typeface="Arial"/>
            </a:endParaRPr>
          </a:p>
        </p:txBody>
      </p:sp>
      <p:pic>
        <p:nvPicPr>
          <p:cNvPr descr="fast-company_1200x.jpg" id="289" name="Google Shape;289;p45"/>
          <p:cNvPicPr preferRelativeResize="0"/>
          <p:nvPr/>
        </p:nvPicPr>
        <p:blipFill rotWithShape="1">
          <a:blip r:embed="rId4">
            <a:alphaModFix/>
          </a:blip>
          <a:srcRect b="0" l="0" r="0" t="0"/>
          <a:stretch/>
        </p:blipFill>
        <p:spPr>
          <a:xfrm>
            <a:off x="1618920" y="617769"/>
            <a:ext cx="653244" cy="500820"/>
          </a:xfrm>
          <a:prstGeom prst="rect">
            <a:avLst/>
          </a:prstGeom>
          <a:noFill/>
          <a:ln>
            <a:noFill/>
          </a:ln>
        </p:spPr>
      </p:pic>
      <p:sp>
        <p:nvSpPr>
          <p:cNvPr id="290" name="Google Shape;290;p45"/>
          <p:cNvSpPr txBox="1"/>
          <p:nvPr/>
        </p:nvSpPr>
        <p:spPr>
          <a:xfrm>
            <a:off x="4200112" y="2509915"/>
            <a:ext cx="4651200" cy="1125000"/>
          </a:xfrm>
          <a:prstGeom prst="rect">
            <a:avLst/>
          </a:prstGeom>
          <a:noFill/>
          <a:ln>
            <a:noFill/>
          </a:ln>
        </p:spPr>
        <p:txBody>
          <a:bodyPr anchorCtr="0" anchor="t" bIns="34275" lIns="34275" spcFirstLastPara="1" rIns="34275" wrap="square" tIns="34275">
            <a:noAutofit/>
          </a:bodyPr>
          <a:lstStyle/>
          <a:p>
            <a:pPr indent="0" lvl="0" marL="139700" marR="139700" rtl="0" algn="l">
              <a:lnSpc>
                <a:spcPct val="115000"/>
              </a:lnSpc>
              <a:spcBef>
                <a:spcPts val="0"/>
              </a:spcBef>
              <a:spcAft>
                <a:spcPts val="0"/>
              </a:spcAft>
              <a:buNone/>
            </a:pPr>
            <a:r>
              <a:rPr b="1" i="0" lang="en" sz="1600" u="none" cap="none" strike="noStrike">
                <a:solidFill>
                  <a:srgbClr val="434343"/>
                </a:solidFill>
                <a:latin typeface="EB Garamond"/>
                <a:ea typeface="EB Garamond"/>
                <a:cs typeface="EB Garamond"/>
                <a:sym typeface="EB Garamond"/>
              </a:rPr>
              <a:t>« Apolitical, le plus important réseau de gouvernance rationnelle fondée sur des données probantes. »</a:t>
            </a:r>
            <a:endParaRPr/>
          </a:p>
          <a:p>
            <a:pPr indent="0" lvl="0" marL="139700" marR="139700" rtl="0" algn="l">
              <a:lnSpc>
                <a:spcPct val="115000"/>
              </a:lnSpc>
              <a:spcBef>
                <a:spcPts val="0"/>
              </a:spcBef>
              <a:spcAft>
                <a:spcPts val="0"/>
              </a:spcAft>
              <a:buNone/>
            </a:pPr>
            <a:r>
              <a:t/>
            </a:r>
            <a:endParaRPr b="1" i="0" sz="1600" u="none" cap="none" strike="noStrike">
              <a:solidFill>
                <a:srgbClr val="434343"/>
              </a:solidFill>
              <a:latin typeface="EB Garamond"/>
              <a:ea typeface="EB Garamond"/>
              <a:cs typeface="EB Garamond"/>
              <a:sym typeface="EB Garamond"/>
            </a:endParaRPr>
          </a:p>
          <a:p>
            <a:pPr indent="0" lvl="0" marL="139700" marR="139700" rtl="0" algn="l">
              <a:lnSpc>
                <a:spcPct val="115000"/>
              </a:lnSpc>
              <a:spcBef>
                <a:spcPts val="0"/>
              </a:spcBef>
              <a:spcAft>
                <a:spcPts val="0"/>
              </a:spcAft>
              <a:buNone/>
            </a:pPr>
            <a:r>
              <a:rPr b="1" i="0" lang="en" sz="1600" u="none" cap="none" strike="noStrike">
                <a:solidFill>
                  <a:srgbClr val="434343"/>
                </a:solidFill>
                <a:latin typeface="EB Garamond"/>
                <a:ea typeface="EB Garamond"/>
                <a:cs typeface="EB Garamond"/>
                <a:sym typeface="EB Garamond"/>
              </a:rPr>
              <a:t>Stephen Pinker</a:t>
            </a:r>
            <a:endParaRPr b="1" i="0" sz="1600" u="none" cap="none" strike="noStrike">
              <a:solidFill>
                <a:srgbClr val="434343"/>
              </a:solidFill>
              <a:latin typeface="EB Garamond"/>
              <a:ea typeface="EB Garamond"/>
              <a:cs typeface="EB Garamond"/>
              <a:sym typeface="EB Garamond"/>
            </a:endParaRPr>
          </a:p>
          <a:p>
            <a:pPr indent="0" lvl="0" marL="139700" marR="139700" rtl="0" algn="l">
              <a:lnSpc>
                <a:spcPct val="115000"/>
              </a:lnSpc>
              <a:spcBef>
                <a:spcPts val="0"/>
              </a:spcBef>
              <a:spcAft>
                <a:spcPts val="0"/>
              </a:spcAft>
              <a:buNone/>
            </a:pPr>
            <a:r>
              <a:rPr b="1" i="0" lang="en" sz="1600" u="none" cap="none" strike="noStrike">
                <a:solidFill>
                  <a:srgbClr val="434343"/>
                </a:solidFill>
                <a:latin typeface="EB Garamond"/>
                <a:ea typeface="EB Garamond"/>
                <a:cs typeface="EB Garamond"/>
                <a:sym typeface="EB Garamond"/>
              </a:rPr>
              <a:t>Auteur et professeur Johnstone de psychologie</a:t>
            </a:r>
            <a:endParaRPr/>
          </a:p>
          <a:p>
            <a:pPr indent="0" lvl="0" marL="139700" marR="139700" rtl="0" algn="l">
              <a:lnSpc>
                <a:spcPct val="115000"/>
              </a:lnSpc>
              <a:spcBef>
                <a:spcPts val="0"/>
              </a:spcBef>
              <a:spcAft>
                <a:spcPts val="0"/>
              </a:spcAft>
              <a:buNone/>
            </a:pPr>
            <a:r>
              <a:rPr b="1" i="0" lang="en" sz="1600" u="none" cap="none" strike="noStrike">
                <a:solidFill>
                  <a:srgbClr val="434343"/>
                </a:solidFill>
                <a:latin typeface="EB Garamond"/>
                <a:ea typeface="EB Garamond"/>
                <a:cs typeface="EB Garamond"/>
                <a:sym typeface="EB Garamond"/>
              </a:rPr>
              <a:t>Université Harvard et conseiller d’</a:t>
            </a:r>
            <a:r>
              <a:rPr b="1" i="0" lang="en" sz="1600" u="none" cap="none" strike="noStrike">
                <a:solidFill>
                  <a:srgbClr val="434343"/>
                </a:solidFill>
                <a:highlight>
                  <a:srgbClr val="FFFFFF"/>
                </a:highlight>
                <a:latin typeface="EB Garamond"/>
                <a:ea typeface="EB Garamond"/>
                <a:cs typeface="EB Garamond"/>
                <a:sym typeface="EB Garamond"/>
              </a:rPr>
              <a:t>Apolitical</a:t>
            </a:r>
            <a:endParaRPr b="1" i="0" sz="1600" u="none" cap="none" strike="noStrike">
              <a:solidFill>
                <a:srgbClr val="434343"/>
              </a:solidFill>
              <a:latin typeface="EB Garamond"/>
              <a:ea typeface="EB Garamond"/>
              <a:cs typeface="EB Garamond"/>
              <a:sym typeface="EB 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6"/>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6"/>
          <p:cNvSpPr txBox="1"/>
          <p:nvPr/>
        </p:nvSpPr>
        <p:spPr>
          <a:xfrm>
            <a:off x="1755950" y="232137"/>
            <a:ext cx="75186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4500"/>
              <a:buFont typeface="Arial"/>
              <a:buNone/>
            </a:pPr>
            <a:r>
              <a:rPr b="0" i="0" lang="en" sz="4000" u="none" cap="none" strike="noStrike">
                <a:solidFill>
                  <a:srgbClr val="FFFFFF"/>
                </a:solidFill>
                <a:latin typeface="Oswald"/>
                <a:ea typeface="Oswald"/>
                <a:cs typeface="Oswald"/>
                <a:sym typeface="Oswald"/>
              </a:rPr>
              <a:t>Les tendances qui déterminent l’avenir</a:t>
            </a:r>
            <a:endParaRPr b="0" i="0" sz="4500" u="none" cap="none" strike="noStrike">
              <a:solidFill>
                <a:srgbClr val="FFFFFF"/>
              </a:solidFill>
              <a:latin typeface="Oswald"/>
              <a:ea typeface="Oswald"/>
              <a:cs typeface="Oswald"/>
              <a:sym typeface="Oswald"/>
            </a:endParaRPr>
          </a:p>
        </p:txBody>
      </p:sp>
      <p:sp>
        <p:nvSpPr>
          <p:cNvPr id="297" name="Google Shape;297;p46"/>
          <p:cNvSpPr txBox="1"/>
          <p:nvPr/>
        </p:nvSpPr>
        <p:spPr>
          <a:xfrm>
            <a:off x="532500" y="1507325"/>
            <a:ext cx="8079000" cy="222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3400" u="none" cap="none" strike="noStrike">
                <a:solidFill>
                  <a:srgbClr val="19A9B7"/>
                </a:solidFill>
                <a:latin typeface="EB Garamond"/>
                <a:ea typeface="EB Garamond"/>
                <a:cs typeface="EB Garamond"/>
                <a:sym typeface="EB Garamond"/>
              </a:rPr>
              <a:t>Sondage : Sur une échelle de 1 à 5, dans quelle mesure pensez-vous que le gouvernement / vos ministères ont changé leur façon de fonctionner depuis que vous êtes devenu fonctionnaire?</a:t>
            </a:r>
            <a:endParaRPr b="0" i="0" sz="3400" u="none" cap="none" strike="noStrike">
              <a:solidFill>
                <a:srgbClr val="19A9B7"/>
              </a:solidFill>
              <a:latin typeface="EB Garamond"/>
              <a:ea typeface="EB Garamond"/>
              <a:cs typeface="EB Garamond"/>
              <a:sym typeface="EB Garamond"/>
            </a:endParaRPr>
          </a:p>
        </p:txBody>
      </p:sp>
      <p:pic>
        <p:nvPicPr>
          <p:cNvPr id="298" name="Google Shape;298;p46"/>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pic>
        <p:nvPicPr>
          <p:cNvPr id="299" name="Google Shape;299;p46"/>
          <p:cNvPicPr preferRelativeResize="0"/>
          <p:nvPr/>
        </p:nvPicPr>
        <p:blipFill>
          <a:blip r:embed="rId4">
            <a:alphaModFix/>
          </a:blip>
          <a:stretch>
            <a:fillRect/>
          </a:stretch>
        </p:blipFill>
        <p:spPr>
          <a:xfrm>
            <a:off x="42925" y="155925"/>
            <a:ext cx="1544081" cy="84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47"/>
          <p:cNvSpPr/>
          <p:nvPr/>
        </p:nvSpPr>
        <p:spPr>
          <a:xfrm>
            <a:off x="0" y="0"/>
            <a:ext cx="104100" cy="1028700"/>
          </a:xfrm>
          <a:prstGeom prst="rect">
            <a:avLst/>
          </a:prstGeom>
          <a:solidFill>
            <a:srgbClr val="19A9B7"/>
          </a:solidFill>
          <a:ln>
            <a:noFill/>
          </a:ln>
        </p:spPr>
        <p:txBody>
          <a:bodyPr anchorCtr="0" anchor="ctr" bIns="17150" lIns="17150" spcFirstLastPara="1" rIns="17150" wrap="square" tIns="17150">
            <a:noAutofit/>
          </a:bodyPr>
          <a:lstStyle/>
          <a:p>
            <a:pPr indent="0" lvl="0" marL="0" marR="0" rtl="0" algn="l">
              <a:lnSpc>
                <a:spcPct val="150000"/>
              </a:lnSpc>
              <a:spcBef>
                <a:spcPts val="0"/>
              </a:spcBef>
              <a:spcAft>
                <a:spcPts val="0"/>
              </a:spcAft>
              <a:buClr>
                <a:srgbClr val="999999"/>
              </a:buClr>
              <a:buSzPts val="800"/>
              <a:buFont typeface="Lato"/>
              <a:buNone/>
            </a:pPr>
            <a:r>
              <a:t/>
            </a:r>
            <a:endParaRPr b="0" i="0" sz="800" u="none" cap="none" strike="noStrike">
              <a:solidFill>
                <a:srgbClr val="A7A7A7"/>
              </a:solidFill>
              <a:latin typeface="Lato"/>
              <a:ea typeface="Lato"/>
              <a:cs typeface="Lato"/>
              <a:sym typeface="Lato"/>
            </a:endParaRPr>
          </a:p>
        </p:txBody>
      </p:sp>
      <p:sp>
        <p:nvSpPr>
          <p:cNvPr id="305" name="Google Shape;305;p47"/>
          <p:cNvSpPr txBox="1"/>
          <p:nvPr/>
        </p:nvSpPr>
        <p:spPr>
          <a:xfrm>
            <a:off x="694743" y="507804"/>
            <a:ext cx="7754400" cy="177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400"/>
              <a:buFont typeface="Arial"/>
              <a:buNone/>
            </a:pPr>
            <a:r>
              <a:rPr b="1" i="0" lang="en" sz="2700" u="none" cap="none" strike="noStrike">
                <a:solidFill>
                  <a:srgbClr val="19A9B7"/>
                </a:solidFill>
                <a:latin typeface="EB Garamond"/>
                <a:ea typeface="EB Garamond"/>
                <a:cs typeface="EB Garamond"/>
                <a:sym typeface="EB Garamond"/>
              </a:rPr>
              <a:t>MOTEURS</a:t>
            </a:r>
            <a:endParaRPr/>
          </a:p>
          <a:p>
            <a:pPr indent="0" lvl="0" marL="0" marR="0" rtl="0" algn="l">
              <a:lnSpc>
                <a:spcPct val="100000"/>
              </a:lnSpc>
              <a:spcBef>
                <a:spcPts val="0"/>
              </a:spcBef>
              <a:spcAft>
                <a:spcPts val="0"/>
              </a:spcAft>
              <a:buNone/>
            </a:pPr>
            <a:r>
              <a:rPr b="0" i="0" lang="en" sz="2700" u="none" cap="none" strike="noStrike">
                <a:solidFill>
                  <a:srgbClr val="19A9B7"/>
                </a:solidFill>
                <a:latin typeface="EB Garamond"/>
                <a:ea typeface="EB Garamond"/>
                <a:cs typeface="EB Garamond"/>
                <a:sym typeface="EB Garamond"/>
              </a:rPr>
              <a:t>IA / Mégadonnées </a:t>
            </a:r>
            <a:endParaRPr/>
          </a:p>
          <a:p>
            <a:pPr indent="0" lvl="0" marL="0" marR="0" rtl="0" algn="l">
              <a:lnSpc>
                <a:spcPct val="100000"/>
              </a:lnSpc>
              <a:spcBef>
                <a:spcPts val="0"/>
              </a:spcBef>
              <a:spcAft>
                <a:spcPts val="0"/>
              </a:spcAft>
              <a:buNone/>
            </a:pPr>
            <a:r>
              <a:rPr b="0" i="0" lang="en" sz="2700" u="none" cap="none" strike="noStrike">
                <a:solidFill>
                  <a:srgbClr val="19A9B7"/>
                </a:solidFill>
                <a:latin typeface="EB Garamond"/>
                <a:ea typeface="EB Garamond"/>
                <a:cs typeface="EB Garamond"/>
                <a:sym typeface="EB Garamond"/>
              </a:rPr>
              <a:t>Biotechnologies</a:t>
            </a:r>
            <a:endParaRPr/>
          </a:p>
          <a:p>
            <a:pPr indent="0" lvl="0" marL="0" marR="0" rtl="0" algn="l">
              <a:lnSpc>
                <a:spcPct val="100000"/>
              </a:lnSpc>
              <a:spcBef>
                <a:spcPts val="0"/>
              </a:spcBef>
              <a:spcAft>
                <a:spcPts val="0"/>
              </a:spcAft>
              <a:buNone/>
            </a:pPr>
            <a:r>
              <a:rPr b="0" i="0" lang="en" sz="2700" u="none" cap="none" strike="noStrike">
                <a:solidFill>
                  <a:srgbClr val="19A9B7"/>
                </a:solidFill>
                <a:latin typeface="EB Garamond"/>
                <a:ea typeface="EB Garamond"/>
                <a:cs typeface="EB Garamond"/>
                <a:sym typeface="EB Garamond"/>
              </a:rPr>
              <a:t>Tâches automatisées</a:t>
            </a:r>
            <a:endParaRPr/>
          </a:p>
          <a:p>
            <a:pPr indent="0" lvl="0" marL="0" marR="0" rtl="0" algn="l">
              <a:lnSpc>
                <a:spcPct val="100000"/>
              </a:lnSpc>
              <a:spcBef>
                <a:spcPts val="0"/>
              </a:spcBef>
              <a:spcAft>
                <a:spcPts val="0"/>
              </a:spcAft>
              <a:buNone/>
            </a:pPr>
            <a:r>
              <a:rPr b="0" i="0" lang="en" sz="2700" u="none" cap="none" strike="noStrike">
                <a:solidFill>
                  <a:srgbClr val="FF00FF"/>
                </a:solidFill>
                <a:latin typeface="EB Garamond"/>
                <a:ea typeface="EB Garamond"/>
                <a:cs typeface="EB Garamond"/>
                <a:sym typeface="EB Garamond"/>
              </a:rPr>
              <a:t>Attentes des citoyens</a:t>
            </a:r>
            <a:endParaRPr/>
          </a:p>
          <a:p>
            <a:pPr indent="0" lvl="0" marL="0" marR="0" rtl="0" algn="l">
              <a:lnSpc>
                <a:spcPct val="100000"/>
              </a:lnSpc>
              <a:spcBef>
                <a:spcPts val="0"/>
              </a:spcBef>
              <a:spcAft>
                <a:spcPts val="0"/>
              </a:spcAft>
              <a:buNone/>
            </a:pPr>
            <a:r>
              <a:rPr b="0" i="0" lang="en" sz="2700" u="none" cap="none" strike="noStrike">
                <a:solidFill>
                  <a:srgbClr val="19A9B7"/>
                </a:solidFill>
                <a:latin typeface="EB Garamond"/>
                <a:ea typeface="EB Garamond"/>
                <a:cs typeface="EB Garamond"/>
                <a:sym typeface="EB Garamond"/>
              </a:rPr>
              <a:t>Modèles opérationnels perturbateurs</a:t>
            </a:r>
            <a:endParaRPr/>
          </a:p>
          <a:p>
            <a:pPr indent="0" lvl="0" marL="0" marR="0" rtl="0" algn="l">
              <a:lnSpc>
                <a:spcPct val="100000"/>
              </a:lnSpc>
              <a:spcBef>
                <a:spcPts val="0"/>
              </a:spcBef>
              <a:spcAft>
                <a:spcPts val="0"/>
              </a:spcAft>
              <a:buNone/>
            </a:pPr>
            <a:r>
              <a:rPr b="0" i="0" lang="en" sz="2700" u="none" cap="none" strike="noStrike">
                <a:solidFill>
                  <a:srgbClr val="19A9B7"/>
                </a:solidFill>
                <a:latin typeface="EB Garamond"/>
                <a:ea typeface="EB Garamond"/>
                <a:cs typeface="EB Garamond"/>
                <a:sym typeface="EB Garamond"/>
              </a:rPr>
              <a:t>Changements démographiques / longévité</a:t>
            </a:r>
            <a:endParaRPr/>
          </a:p>
          <a:p>
            <a:pPr indent="0" lvl="0" marL="0" marR="0" rtl="0" algn="l">
              <a:lnSpc>
                <a:spcPct val="100000"/>
              </a:lnSpc>
              <a:spcBef>
                <a:spcPts val="0"/>
              </a:spcBef>
              <a:spcAft>
                <a:spcPts val="0"/>
              </a:spcAft>
              <a:buNone/>
            </a:pPr>
            <a:r>
              <a:rPr b="0" i="0" lang="en" sz="2700" u="none" cap="none" strike="noStrike">
                <a:solidFill>
                  <a:srgbClr val="19A9B7"/>
                </a:solidFill>
                <a:latin typeface="EB Garamond"/>
                <a:ea typeface="EB Garamond"/>
                <a:cs typeface="EB Garamond"/>
                <a:sym typeface="EB Garamond"/>
              </a:rPr>
              <a:t>Changement climatique</a:t>
            </a:r>
            <a:endParaRPr/>
          </a:p>
          <a:p>
            <a:pPr indent="0" lvl="0" marL="0" marR="0" rtl="0" algn="l">
              <a:lnSpc>
                <a:spcPct val="100000"/>
              </a:lnSpc>
              <a:spcBef>
                <a:spcPts val="0"/>
              </a:spcBef>
              <a:spcAft>
                <a:spcPts val="0"/>
              </a:spcAft>
              <a:buNone/>
            </a:pPr>
            <a:r>
              <a:rPr b="0" i="0" lang="en" sz="2700" u="none" cap="none" strike="noStrike">
                <a:solidFill>
                  <a:srgbClr val="19A9B7"/>
                </a:solidFill>
                <a:latin typeface="EB Garamond"/>
                <a:ea typeface="EB Garamond"/>
                <a:cs typeface="EB Garamond"/>
                <a:sym typeface="EB Garamond"/>
              </a:rPr>
              <a:t>Inégalité</a:t>
            </a:r>
            <a:endParaRPr b="0" i="0" sz="2700" u="none" cap="none" strike="noStrike">
              <a:solidFill>
                <a:schemeClr val="dk1"/>
              </a:solidFill>
              <a:latin typeface="Lato"/>
              <a:ea typeface="Lato"/>
              <a:cs typeface="Lato"/>
              <a:sym typeface="Lato"/>
            </a:endParaRPr>
          </a:p>
        </p:txBody>
      </p:sp>
      <p:pic>
        <p:nvPicPr>
          <p:cNvPr id="306" name="Google Shape;306;p47"/>
          <p:cNvPicPr preferRelativeResize="0"/>
          <p:nvPr/>
        </p:nvPicPr>
        <p:blipFill rotWithShape="1">
          <a:blip r:embed="rId3">
            <a:alphaModFix/>
          </a:blip>
          <a:srcRect b="0" l="0" r="0" t="0"/>
          <a:stretch/>
        </p:blipFill>
        <p:spPr>
          <a:xfrm>
            <a:off x="6612776" y="823833"/>
            <a:ext cx="2344360" cy="36243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8" name="Shape 128"/>
        <p:cNvGrpSpPr/>
        <p:nvPr/>
      </p:nvGrpSpPr>
      <p:grpSpPr>
        <a:xfrm>
          <a:off x="0" y="0"/>
          <a:ext cx="0" cy="0"/>
          <a:chOff x="0" y="0"/>
          <a:chExt cx="0" cy="0"/>
        </a:xfrm>
      </p:grpSpPr>
      <p:pic>
        <p:nvPicPr>
          <p:cNvPr id="129" name="Google Shape;129;p30"/>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30" name="Google Shape;130;p30"/>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0"/>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Neil Bouwer &amp; Rachel Wernick</a:t>
            </a:r>
            <a:endParaRPr sz="4000">
              <a:solidFill>
                <a:srgbClr val="FFFFFF"/>
              </a:solidFill>
              <a:latin typeface="Oswald"/>
              <a:ea typeface="Oswald"/>
              <a:cs typeface="Oswald"/>
              <a:sym typeface="Oswald"/>
            </a:endParaRPr>
          </a:p>
        </p:txBody>
      </p:sp>
      <p:sp>
        <p:nvSpPr>
          <p:cNvPr id="132" name="Google Shape;132;p30"/>
          <p:cNvSpPr txBox="1"/>
          <p:nvPr/>
        </p:nvSpPr>
        <p:spPr>
          <a:xfrm>
            <a:off x="448200" y="1662075"/>
            <a:ext cx="8247600" cy="2299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 sz="5000">
                <a:solidFill>
                  <a:schemeClr val="dk1"/>
                </a:solidFill>
                <a:latin typeface="Oswald"/>
                <a:ea typeface="Oswald"/>
                <a:cs typeface="Oswald"/>
                <a:sym typeface="Oswald"/>
              </a:rPr>
              <a:t>Battre le rythme</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000">
                <a:solidFill>
                  <a:schemeClr val="dk1"/>
                </a:solidFill>
                <a:latin typeface="Oswald Regular"/>
                <a:ea typeface="Oswald Regular"/>
                <a:cs typeface="Oswald Regular"/>
                <a:sym typeface="Oswald Regular"/>
              </a:rPr>
              <a:t>Co-champions de la Communauté des politiques</a:t>
            </a:r>
            <a:endParaRPr sz="5000">
              <a:latin typeface="Oswald Regular"/>
              <a:ea typeface="Oswald Regular"/>
              <a:cs typeface="Oswald Regular"/>
              <a:sym typeface="Oswald Regular"/>
            </a:endParaRPr>
          </a:p>
        </p:txBody>
      </p:sp>
      <p:pic>
        <p:nvPicPr>
          <p:cNvPr id="133" name="Google Shape;133;p30"/>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34" name="Google Shape;134;p30"/>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135" name="Google Shape;135;p30"/>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48"/>
          <p:cNvSpPr txBox="1"/>
          <p:nvPr/>
        </p:nvSpPr>
        <p:spPr>
          <a:xfrm>
            <a:off x="28500" y="1162395"/>
            <a:ext cx="9087000" cy="1773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400"/>
              <a:buFont typeface="Arial"/>
              <a:buNone/>
            </a:pPr>
            <a:r>
              <a:t/>
            </a:r>
            <a:endParaRPr b="0" i="0" sz="2600" u="none" cap="none" strike="noStrike">
              <a:solidFill>
                <a:schemeClr val="dk1"/>
              </a:solidFill>
              <a:latin typeface="Lato"/>
              <a:ea typeface="Lato"/>
              <a:cs typeface="Lato"/>
              <a:sym typeface="Lato"/>
            </a:endParaRPr>
          </a:p>
          <a:p>
            <a:pPr indent="0" lvl="0" marL="0" marR="0" rtl="0" algn="ctr">
              <a:lnSpc>
                <a:spcPct val="120000"/>
              </a:lnSpc>
              <a:spcBef>
                <a:spcPts val="0"/>
              </a:spcBef>
              <a:spcAft>
                <a:spcPts val="0"/>
              </a:spcAft>
              <a:buNone/>
            </a:pPr>
            <a:r>
              <a:rPr b="0" i="0" lang="en" sz="3400" u="none" cap="none" strike="noStrike">
                <a:solidFill>
                  <a:srgbClr val="00B3BF"/>
                </a:solidFill>
                <a:latin typeface="EB Garamond"/>
                <a:ea typeface="EB Garamond"/>
                <a:cs typeface="EB Garamond"/>
                <a:sym typeface="EB Garamond"/>
              </a:rPr>
              <a:t>« L’avenir est là – il n’est tout simplement </a:t>
            </a:r>
            <a:endParaRPr b="0" i="0" sz="3400" u="none" cap="none" strike="noStrike">
              <a:solidFill>
                <a:srgbClr val="00B3BF"/>
              </a:solidFill>
              <a:latin typeface="EB Garamond"/>
              <a:ea typeface="EB Garamond"/>
              <a:cs typeface="EB Garamond"/>
              <a:sym typeface="EB Garamond"/>
            </a:endParaRPr>
          </a:p>
          <a:p>
            <a:pPr indent="0" lvl="0" marL="0" marR="0" rtl="0" algn="ctr">
              <a:lnSpc>
                <a:spcPct val="120000"/>
              </a:lnSpc>
              <a:spcBef>
                <a:spcPts val="0"/>
              </a:spcBef>
              <a:spcAft>
                <a:spcPts val="0"/>
              </a:spcAft>
              <a:buNone/>
            </a:pPr>
            <a:r>
              <a:rPr b="0" i="0" lang="en" sz="3400" u="none" cap="none" strike="noStrike">
                <a:solidFill>
                  <a:srgbClr val="00B3BF"/>
                </a:solidFill>
                <a:latin typeface="EB Garamond"/>
                <a:ea typeface="EB Garamond"/>
                <a:cs typeface="EB Garamond"/>
                <a:sym typeface="EB Garamond"/>
              </a:rPr>
              <a:t>pas réparti uniformément. »</a:t>
            </a:r>
            <a:endParaRPr b="0" i="0" sz="3400" u="none" cap="none" strike="noStrike">
              <a:solidFill>
                <a:srgbClr val="00B3BF"/>
              </a:solidFill>
              <a:latin typeface="EB Garamond"/>
              <a:ea typeface="EB Garamond"/>
              <a:cs typeface="EB Garamond"/>
              <a:sym typeface="EB Garamond"/>
            </a:endParaRPr>
          </a:p>
          <a:p>
            <a:pPr indent="0" lvl="0" marL="0" marR="0" rtl="0" algn="ctr">
              <a:lnSpc>
                <a:spcPct val="120000"/>
              </a:lnSpc>
              <a:spcBef>
                <a:spcPts val="0"/>
              </a:spcBef>
              <a:spcAft>
                <a:spcPts val="0"/>
              </a:spcAft>
              <a:buNone/>
            </a:pPr>
            <a:r>
              <a:rPr b="0" i="0" lang="en" sz="3500" u="none" cap="none" strike="noStrike">
                <a:solidFill>
                  <a:srgbClr val="00B3BF"/>
                </a:solidFill>
                <a:latin typeface="EB Garamond"/>
                <a:ea typeface="EB Garamond"/>
                <a:cs typeface="EB Garamond"/>
                <a:sym typeface="EB Garamond"/>
              </a:rPr>
              <a:t>- </a:t>
            </a:r>
            <a:r>
              <a:rPr b="0" i="0" lang="en" sz="3000" u="none" cap="none" strike="noStrike">
                <a:solidFill>
                  <a:srgbClr val="00B3BF"/>
                </a:solidFill>
                <a:latin typeface="EB Garamond"/>
                <a:ea typeface="EB Garamond"/>
                <a:cs typeface="EB Garamond"/>
                <a:sym typeface="EB Garamond"/>
              </a:rPr>
              <a:t>William Gibson, auteur américano-canadien</a:t>
            </a:r>
            <a:endParaRPr b="0" i="0" sz="3000" u="none" cap="none" strike="noStrike">
              <a:solidFill>
                <a:srgbClr val="00B3BF"/>
              </a:solidFill>
              <a:latin typeface="EB Garamond"/>
              <a:ea typeface="EB Garamond"/>
              <a:cs typeface="EB Garamond"/>
              <a:sym typeface="EB 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9"/>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9"/>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None/>
            </a:pPr>
            <a:r>
              <a:rPr b="0" i="0" lang="en" sz="4500" u="none" cap="none" strike="noStrike">
                <a:solidFill>
                  <a:srgbClr val="FFFFFF"/>
                </a:solidFill>
                <a:latin typeface="Oswald"/>
                <a:ea typeface="Oswald"/>
                <a:cs typeface="Oswald"/>
                <a:sym typeface="Oswald"/>
              </a:rPr>
              <a:t>Compétences du 21</a:t>
            </a:r>
            <a:r>
              <a:rPr b="0" baseline="30000" i="0" lang="en" sz="4500" u="none" cap="none" strike="noStrike">
                <a:solidFill>
                  <a:srgbClr val="FFFFFF"/>
                </a:solidFill>
                <a:latin typeface="Oswald"/>
                <a:ea typeface="Oswald"/>
                <a:cs typeface="Oswald"/>
                <a:sym typeface="Oswald"/>
              </a:rPr>
              <a:t>e</a:t>
            </a:r>
            <a:r>
              <a:rPr b="0" i="0" lang="en" sz="4500" u="none" cap="none" strike="noStrike">
                <a:solidFill>
                  <a:srgbClr val="FFFFFF"/>
                </a:solidFill>
                <a:latin typeface="Oswald"/>
                <a:ea typeface="Oswald"/>
                <a:cs typeface="Oswald"/>
                <a:sym typeface="Oswald"/>
              </a:rPr>
              <a:t> siècle</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FFFFFF"/>
              </a:solidFill>
              <a:latin typeface="Oswald"/>
              <a:ea typeface="Oswald"/>
              <a:cs typeface="Oswald"/>
              <a:sym typeface="Oswald"/>
            </a:endParaRPr>
          </a:p>
        </p:txBody>
      </p:sp>
      <p:sp>
        <p:nvSpPr>
          <p:cNvPr id="318" name="Google Shape;318;p49"/>
          <p:cNvSpPr txBox="1"/>
          <p:nvPr/>
        </p:nvSpPr>
        <p:spPr>
          <a:xfrm>
            <a:off x="113700" y="1773711"/>
            <a:ext cx="8916600" cy="17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3500" u="none" cap="none" strike="noStrike">
              <a:solidFill>
                <a:srgbClr val="19A9B7"/>
              </a:solidFill>
              <a:latin typeface="EB Garamond"/>
              <a:ea typeface="EB Garamond"/>
              <a:cs typeface="EB Garamond"/>
              <a:sym typeface="EB Garamond"/>
            </a:endParaRPr>
          </a:p>
        </p:txBody>
      </p:sp>
      <p:pic>
        <p:nvPicPr>
          <p:cNvPr id="319" name="Google Shape;319;p49"/>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sp>
        <p:nvSpPr>
          <p:cNvPr id="320" name="Google Shape;320;p49"/>
          <p:cNvSpPr txBox="1"/>
          <p:nvPr/>
        </p:nvSpPr>
        <p:spPr>
          <a:xfrm>
            <a:off x="-264305" y="754972"/>
            <a:ext cx="5125800" cy="5979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Calibri"/>
              <a:ea typeface="Calibri"/>
              <a:cs typeface="Calibri"/>
              <a:sym typeface="Calibri"/>
            </a:endParaRPr>
          </a:p>
        </p:txBody>
      </p:sp>
      <p:sp>
        <p:nvSpPr>
          <p:cNvPr id="321" name="Google Shape;321;p49"/>
          <p:cNvSpPr txBox="1"/>
          <p:nvPr/>
        </p:nvSpPr>
        <p:spPr>
          <a:xfrm>
            <a:off x="55287" y="1728406"/>
            <a:ext cx="3239100" cy="839700"/>
          </a:xfrm>
          <a:prstGeom prst="rect">
            <a:avLst/>
          </a:prstGeom>
          <a:noFill/>
          <a:ln>
            <a:noFill/>
          </a:ln>
        </p:spPr>
        <p:txBody>
          <a:bodyPr anchorCtr="0" anchor="t" bIns="34275" lIns="34275" spcFirstLastPara="1" rIns="34275" wrap="square" tIns="34275">
            <a:noAutofit/>
          </a:bodyPr>
          <a:lstStyle/>
          <a:p>
            <a:pPr indent="0" lvl="0" marL="0" marR="0" rtl="0" algn="r">
              <a:lnSpc>
                <a:spcPct val="115000"/>
              </a:lnSpc>
              <a:spcBef>
                <a:spcPts val="0"/>
              </a:spcBef>
              <a:spcAft>
                <a:spcPts val="0"/>
              </a:spcAft>
              <a:buClr>
                <a:srgbClr val="000000"/>
              </a:buClr>
              <a:buSzPts val="2600"/>
              <a:buFont typeface="Arial"/>
              <a:buNone/>
            </a:pPr>
            <a:r>
              <a:rPr b="0" i="0" lang="en" sz="2600" u="none" cap="none" strike="noStrike">
                <a:solidFill>
                  <a:srgbClr val="666666"/>
                </a:solidFill>
                <a:latin typeface="Lato"/>
                <a:ea typeface="Lato"/>
                <a:cs typeface="Lato"/>
                <a:sym typeface="Lato"/>
              </a:rPr>
              <a:t>Adaptable</a:t>
            </a:r>
            <a:endParaRPr/>
          </a:p>
          <a:p>
            <a:pPr indent="0" lvl="0" marL="342900" marR="0" rtl="0" algn="ctr">
              <a:lnSpc>
                <a:spcPct val="115000"/>
              </a:lnSpc>
              <a:spcBef>
                <a:spcPts val="0"/>
              </a:spcBef>
              <a:spcAft>
                <a:spcPts val="0"/>
              </a:spcAft>
              <a:buClr>
                <a:srgbClr val="000000"/>
              </a:buClr>
              <a:buSzPts val="2600"/>
              <a:buFont typeface="Arial"/>
              <a:buNone/>
            </a:pPr>
            <a:r>
              <a:t/>
            </a:r>
            <a:endParaRPr b="0" i="1" sz="2600" u="none" cap="none" strike="noStrike">
              <a:solidFill>
                <a:srgbClr val="666666"/>
              </a:solidFill>
              <a:latin typeface="Lato"/>
              <a:ea typeface="Lato"/>
              <a:cs typeface="Lato"/>
              <a:sym typeface="Lato"/>
            </a:endParaRPr>
          </a:p>
        </p:txBody>
      </p:sp>
      <p:sp>
        <p:nvSpPr>
          <p:cNvPr id="322" name="Google Shape;322;p49"/>
          <p:cNvSpPr txBox="1"/>
          <p:nvPr/>
        </p:nvSpPr>
        <p:spPr>
          <a:xfrm>
            <a:off x="1019189" y="2565669"/>
            <a:ext cx="2275200" cy="839700"/>
          </a:xfrm>
          <a:prstGeom prst="rect">
            <a:avLst/>
          </a:prstGeom>
          <a:noFill/>
          <a:ln>
            <a:noFill/>
          </a:ln>
        </p:spPr>
        <p:txBody>
          <a:bodyPr anchorCtr="0" anchor="t" bIns="34275" lIns="34275" spcFirstLastPara="1" rIns="34275" wrap="square" tIns="34275">
            <a:noAutofit/>
          </a:bodyPr>
          <a:lstStyle/>
          <a:p>
            <a:pPr indent="0" lvl="0" marL="0" marR="0" rtl="0" algn="r">
              <a:lnSpc>
                <a:spcPct val="115000"/>
              </a:lnSpc>
              <a:spcBef>
                <a:spcPts val="0"/>
              </a:spcBef>
              <a:spcAft>
                <a:spcPts val="0"/>
              </a:spcAft>
              <a:buClr>
                <a:srgbClr val="000000"/>
              </a:buClr>
              <a:buSzPts val="2600"/>
              <a:buFont typeface="Arial"/>
              <a:buNone/>
            </a:pPr>
            <a:r>
              <a:rPr b="0" i="0" lang="en" sz="2600" u="none" cap="none" strike="noStrike">
                <a:solidFill>
                  <a:srgbClr val="666666"/>
                </a:solidFill>
                <a:latin typeface="Lato"/>
                <a:ea typeface="Lato"/>
                <a:cs typeface="Lato"/>
                <a:sym typeface="Lato"/>
              </a:rPr>
              <a:t>Coopératif</a:t>
            </a:r>
            <a:endParaRPr b="0" i="1" sz="2600" u="none" cap="none" strike="noStrike">
              <a:solidFill>
                <a:srgbClr val="666666"/>
              </a:solidFill>
              <a:latin typeface="Lato"/>
              <a:ea typeface="Lato"/>
              <a:cs typeface="Lato"/>
              <a:sym typeface="Lato"/>
            </a:endParaRPr>
          </a:p>
        </p:txBody>
      </p:sp>
      <p:sp>
        <p:nvSpPr>
          <p:cNvPr id="323" name="Google Shape;323;p49"/>
          <p:cNvSpPr txBox="1"/>
          <p:nvPr/>
        </p:nvSpPr>
        <p:spPr>
          <a:xfrm>
            <a:off x="5975471" y="1728403"/>
            <a:ext cx="3239100" cy="839700"/>
          </a:xfrm>
          <a:prstGeom prst="rect">
            <a:avLst/>
          </a:prstGeom>
          <a:noFill/>
          <a:ln>
            <a:noFill/>
          </a:ln>
        </p:spPr>
        <p:txBody>
          <a:bodyPr anchorCtr="0" anchor="t" bIns="34275" lIns="34275" spcFirstLastPara="1" rIns="34275" wrap="square" tIns="34275">
            <a:noAutofit/>
          </a:bodyPr>
          <a:lstStyle/>
          <a:p>
            <a:pPr indent="0" lvl="0" marL="0" marR="0" rtl="0" algn="l">
              <a:lnSpc>
                <a:spcPct val="115000"/>
              </a:lnSpc>
              <a:spcBef>
                <a:spcPts val="0"/>
              </a:spcBef>
              <a:spcAft>
                <a:spcPts val="0"/>
              </a:spcAft>
              <a:buClr>
                <a:srgbClr val="000000"/>
              </a:buClr>
              <a:buSzPts val="2500"/>
              <a:buFont typeface="Arial"/>
              <a:buNone/>
            </a:pPr>
            <a:r>
              <a:rPr b="0" i="0" lang="en" sz="2500" u="none" cap="none" strike="noStrike">
                <a:solidFill>
                  <a:srgbClr val="666666"/>
                </a:solidFill>
                <a:latin typeface="Lato"/>
                <a:ea typeface="Lato"/>
                <a:cs typeface="Lato"/>
                <a:sym typeface="Lato"/>
              </a:rPr>
              <a:t>Expérimental</a:t>
            </a:r>
            <a:endParaRPr b="0" i="1" sz="2500" u="none" cap="none" strike="noStrike">
              <a:solidFill>
                <a:srgbClr val="666666"/>
              </a:solidFill>
              <a:latin typeface="Lato"/>
              <a:ea typeface="Lato"/>
              <a:cs typeface="Lato"/>
              <a:sym typeface="Lato"/>
            </a:endParaRPr>
          </a:p>
        </p:txBody>
      </p:sp>
      <p:sp>
        <p:nvSpPr>
          <p:cNvPr id="324" name="Google Shape;324;p49"/>
          <p:cNvSpPr txBox="1"/>
          <p:nvPr/>
        </p:nvSpPr>
        <p:spPr>
          <a:xfrm>
            <a:off x="6018469" y="2481534"/>
            <a:ext cx="3239100" cy="8397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666666"/>
                </a:solidFill>
                <a:latin typeface="Lato"/>
                <a:ea typeface="Lato"/>
                <a:cs typeface="Lato"/>
                <a:sym typeface="Lato"/>
              </a:rPr>
              <a:t>Curieux</a:t>
            </a:r>
            <a:endParaRPr b="0" i="1" sz="2600" u="none" cap="none" strike="noStrike">
              <a:solidFill>
                <a:srgbClr val="666666"/>
              </a:solidFill>
              <a:latin typeface="Lato"/>
              <a:ea typeface="Lato"/>
              <a:cs typeface="Lato"/>
              <a:sym typeface="Lato"/>
            </a:endParaRPr>
          </a:p>
        </p:txBody>
      </p:sp>
      <p:sp>
        <p:nvSpPr>
          <p:cNvPr id="325" name="Google Shape;325;p49"/>
          <p:cNvSpPr txBox="1"/>
          <p:nvPr/>
        </p:nvSpPr>
        <p:spPr>
          <a:xfrm>
            <a:off x="334460" y="3141431"/>
            <a:ext cx="3239100" cy="839700"/>
          </a:xfrm>
          <a:prstGeom prst="rect">
            <a:avLst/>
          </a:prstGeom>
          <a:noFill/>
          <a:ln>
            <a:noFill/>
          </a:ln>
        </p:spPr>
        <p:txBody>
          <a:bodyPr anchorCtr="0" anchor="t" bIns="34275" lIns="34275" spcFirstLastPara="1" rIns="34275" wrap="square" tIns="34275">
            <a:noAutofit/>
          </a:bodyPr>
          <a:lstStyle/>
          <a:p>
            <a:pPr indent="0" lvl="0" marL="0" marR="0" rtl="0" algn="r">
              <a:lnSpc>
                <a:spcPct val="115000"/>
              </a:lnSpc>
              <a:spcBef>
                <a:spcPts val="0"/>
              </a:spcBef>
              <a:spcAft>
                <a:spcPts val="0"/>
              </a:spcAft>
              <a:buNone/>
            </a:pPr>
            <a:r>
              <a:rPr lang="en" sz="2400">
                <a:solidFill>
                  <a:srgbClr val="666666"/>
                </a:solidFill>
                <a:latin typeface="Lato"/>
                <a:ea typeface="Lato"/>
                <a:cs typeface="Lato"/>
                <a:sym typeface="Lato"/>
              </a:rPr>
              <a:t>Litéracie </a:t>
            </a:r>
            <a:r>
              <a:rPr b="0" i="0" lang="en" sz="2400" u="none" cap="none" strike="noStrike">
                <a:solidFill>
                  <a:srgbClr val="666666"/>
                </a:solidFill>
                <a:latin typeface="Lato"/>
                <a:ea typeface="Lato"/>
                <a:cs typeface="Lato"/>
                <a:sym typeface="Lato"/>
              </a:rPr>
              <a:t>des données/ technologie</a:t>
            </a:r>
            <a:endParaRPr b="0" i="1" sz="2400" u="none" cap="none" strike="noStrike">
              <a:solidFill>
                <a:srgbClr val="666666"/>
              </a:solidFill>
              <a:latin typeface="Lato"/>
              <a:ea typeface="Lato"/>
              <a:cs typeface="Lato"/>
              <a:sym typeface="Lato"/>
            </a:endParaRPr>
          </a:p>
        </p:txBody>
      </p:sp>
      <p:sp>
        <p:nvSpPr>
          <p:cNvPr id="326" name="Google Shape;326;p49"/>
          <p:cNvSpPr txBox="1"/>
          <p:nvPr/>
        </p:nvSpPr>
        <p:spPr>
          <a:xfrm>
            <a:off x="6064337" y="3321348"/>
            <a:ext cx="3239100" cy="839700"/>
          </a:xfrm>
          <a:prstGeom prst="rect">
            <a:avLst/>
          </a:prstGeom>
          <a:noFill/>
          <a:ln>
            <a:noFill/>
          </a:ln>
        </p:spPr>
        <p:txBody>
          <a:bodyPr anchorCtr="0" anchor="t" bIns="34275" lIns="34275" spcFirstLastPara="1" rIns="34275" wrap="square" tIns="34275">
            <a:noAutofit/>
          </a:bodyPr>
          <a:lstStyle/>
          <a:p>
            <a:pPr indent="0" lvl="0" marL="0" marR="0" rtl="0" algn="l">
              <a:lnSpc>
                <a:spcPct val="115000"/>
              </a:lnSpc>
              <a:spcBef>
                <a:spcPts val="0"/>
              </a:spcBef>
              <a:spcAft>
                <a:spcPts val="0"/>
              </a:spcAft>
              <a:buClr>
                <a:srgbClr val="000000"/>
              </a:buClr>
              <a:buSzPts val="2600"/>
              <a:buFont typeface="Arial"/>
              <a:buNone/>
            </a:pPr>
            <a:r>
              <a:rPr b="0" i="0" lang="en" sz="2600" u="none" cap="none" strike="noStrike">
                <a:solidFill>
                  <a:srgbClr val="666666"/>
                </a:solidFill>
                <a:latin typeface="Lato"/>
                <a:ea typeface="Lato"/>
                <a:cs typeface="Lato"/>
                <a:sym typeface="Lato"/>
              </a:rPr>
              <a:t>Persuasif</a:t>
            </a:r>
            <a:endParaRPr b="0" i="1" sz="2600" u="none" cap="none" strike="noStrike">
              <a:solidFill>
                <a:srgbClr val="666666"/>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666666"/>
              </a:solidFill>
              <a:latin typeface="Lato"/>
              <a:ea typeface="Lato"/>
              <a:cs typeface="Lato"/>
              <a:sym typeface="Lato"/>
            </a:endParaRPr>
          </a:p>
        </p:txBody>
      </p:sp>
      <p:sp>
        <p:nvSpPr>
          <p:cNvPr id="327" name="Google Shape;327;p49"/>
          <p:cNvSpPr txBox="1"/>
          <p:nvPr/>
        </p:nvSpPr>
        <p:spPr>
          <a:xfrm>
            <a:off x="3629912" y="888594"/>
            <a:ext cx="3239100" cy="8397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Lato"/>
              <a:ea typeface="Lato"/>
              <a:cs typeface="Lato"/>
              <a:sym typeface="Lato"/>
            </a:endParaRPr>
          </a:p>
        </p:txBody>
      </p:sp>
      <p:sp>
        <p:nvSpPr>
          <p:cNvPr id="328" name="Google Shape;328;p49"/>
          <p:cNvSpPr txBox="1"/>
          <p:nvPr/>
        </p:nvSpPr>
        <p:spPr>
          <a:xfrm>
            <a:off x="3987938" y="3907225"/>
            <a:ext cx="1379700" cy="538200"/>
          </a:xfrm>
          <a:prstGeom prst="rect">
            <a:avLst/>
          </a:prstGeom>
          <a:noFill/>
          <a:ln>
            <a:noFill/>
          </a:ln>
        </p:spPr>
        <p:txBody>
          <a:bodyPr anchorCtr="0" anchor="t" bIns="34275" lIns="34275" spcFirstLastPara="1" rIns="34275" wrap="square" tIns="34275">
            <a:noAutofit/>
          </a:bodyPr>
          <a:lstStyle/>
          <a:p>
            <a:pPr indent="0" lvl="0" marL="0" marR="0" rtl="0" algn="l">
              <a:lnSpc>
                <a:spcPct val="115000"/>
              </a:lnSpc>
              <a:spcBef>
                <a:spcPts val="0"/>
              </a:spcBef>
              <a:spcAft>
                <a:spcPts val="0"/>
              </a:spcAft>
              <a:buClr>
                <a:srgbClr val="000000"/>
              </a:buClr>
              <a:buSzPts val="2600"/>
              <a:buFont typeface="Arial"/>
              <a:buNone/>
            </a:pPr>
            <a:r>
              <a:rPr b="0" i="0" lang="en" sz="2600" u="none" cap="none" strike="noStrike">
                <a:solidFill>
                  <a:srgbClr val="666666"/>
                </a:solidFill>
                <a:latin typeface="Lato"/>
                <a:ea typeface="Lato"/>
                <a:cs typeface="Lato"/>
                <a:sym typeface="Lato"/>
              </a:rPr>
              <a:t>Réflectif</a:t>
            </a:r>
            <a:endParaRPr b="0" i="0" sz="2600" u="none" cap="none" strike="noStrike">
              <a:solidFill>
                <a:srgbClr val="666666"/>
              </a:solidFill>
              <a:latin typeface="Lato"/>
              <a:ea typeface="Lato"/>
              <a:cs typeface="Lato"/>
              <a:sym typeface="Lato"/>
            </a:endParaRPr>
          </a:p>
        </p:txBody>
      </p:sp>
      <p:pic>
        <p:nvPicPr>
          <p:cNvPr descr="apolitical-image-500px.png" id="329" name="Google Shape;329;p49"/>
          <p:cNvPicPr preferRelativeResize="0"/>
          <p:nvPr/>
        </p:nvPicPr>
        <p:blipFill rotWithShape="1">
          <a:blip r:embed="rId4">
            <a:alphaModFix/>
          </a:blip>
          <a:srcRect b="0" l="0" r="0" t="0"/>
          <a:stretch/>
        </p:blipFill>
        <p:spPr>
          <a:xfrm>
            <a:off x="3929911" y="1842845"/>
            <a:ext cx="1495763" cy="1888584"/>
          </a:xfrm>
          <a:prstGeom prst="rect">
            <a:avLst/>
          </a:prstGeom>
          <a:noFill/>
          <a:ln>
            <a:noFill/>
          </a:ln>
        </p:spPr>
      </p:pic>
      <p:sp>
        <p:nvSpPr>
          <p:cNvPr id="330" name="Google Shape;330;p49"/>
          <p:cNvSpPr txBox="1"/>
          <p:nvPr/>
        </p:nvSpPr>
        <p:spPr>
          <a:xfrm>
            <a:off x="4074637" y="1244950"/>
            <a:ext cx="1206300" cy="597900"/>
          </a:xfrm>
          <a:prstGeom prst="rect">
            <a:avLst/>
          </a:prstGeom>
          <a:noFill/>
          <a:ln>
            <a:noFill/>
          </a:ln>
        </p:spPr>
        <p:txBody>
          <a:bodyPr anchorCtr="0" anchor="t" bIns="34275" lIns="34275" spcFirstLastPara="1" rIns="34275" wrap="square" tIns="34275">
            <a:noAutofit/>
          </a:bodyPr>
          <a:lstStyle/>
          <a:p>
            <a:pPr indent="0" lvl="0" marL="0" marR="0" rtl="0" algn="l">
              <a:lnSpc>
                <a:spcPct val="115000"/>
              </a:lnSpc>
              <a:spcBef>
                <a:spcPts val="0"/>
              </a:spcBef>
              <a:spcAft>
                <a:spcPts val="0"/>
              </a:spcAft>
              <a:buClr>
                <a:srgbClr val="000000"/>
              </a:buClr>
              <a:buSzPts val="2500"/>
              <a:buFont typeface="Arial"/>
              <a:buNone/>
            </a:pPr>
            <a:r>
              <a:rPr b="0" i="0" lang="en" sz="2500" u="none" cap="none" strike="noStrike">
                <a:solidFill>
                  <a:srgbClr val="666666"/>
                </a:solidFill>
                <a:latin typeface="Lato"/>
                <a:ea typeface="Lato"/>
                <a:cs typeface="Lato"/>
                <a:sym typeface="Lato"/>
              </a:rPr>
              <a:t>Proactif</a:t>
            </a:r>
            <a:endParaRPr b="0" i="0" sz="400" u="none" cap="none" strike="noStrike">
              <a:solidFill>
                <a:schemeClr val="dk1"/>
              </a:solidFill>
              <a:latin typeface="Arial"/>
              <a:ea typeface="Arial"/>
              <a:cs typeface="Arial"/>
              <a:sym typeface="Arial"/>
            </a:endParaRPr>
          </a:p>
        </p:txBody>
      </p:sp>
      <p:pic>
        <p:nvPicPr>
          <p:cNvPr id="331" name="Google Shape;331;p49"/>
          <p:cNvPicPr preferRelativeResize="0"/>
          <p:nvPr/>
        </p:nvPicPr>
        <p:blipFill>
          <a:blip r:embed="rId5">
            <a:alphaModFix/>
          </a:blip>
          <a:stretch>
            <a:fillRect/>
          </a:stretch>
        </p:blipFill>
        <p:spPr>
          <a:xfrm>
            <a:off x="42925" y="155925"/>
            <a:ext cx="1544081" cy="84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pic>
        <p:nvPicPr>
          <p:cNvPr id="336" name="Google Shape;336;p50"/>
          <p:cNvPicPr preferRelativeResize="0"/>
          <p:nvPr/>
        </p:nvPicPr>
        <p:blipFill rotWithShape="1">
          <a:blip r:embed="rId3">
            <a:alphaModFix/>
          </a:blip>
          <a:srcRect b="0" l="0" r="0" t="0"/>
          <a:stretch/>
        </p:blipFill>
        <p:spPr>
          <a:xfrm>
            <a:off x="1412437" y="310615"/>
            <a:ext cx="6467615" cy="43086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pic>
        <p:nvPicPr>
          <p:cNvPr id="341" name="Google Shape;341;p51"/>
          <p:cNvPicPr preferRelativeResize="0"/>
          <p:nvPr/>
        </p:nvPicPr>
        <p:blipFill rotWithShape="1">
          <a:blip r:embed="rId3">
            <a:alphaModFix/>
          </a:blip>
          <a:srcRect b="0" l="0" r="0" t="0"/>
          <a:stretch/>
        </p:blipFill>
        <p:spPr>
          <a:xfrm>
            <a:off x="110317" y="-110316"/>
            <a:ext cx="9144000" cy="5143500"/>
          </a:xfrm>
          <a:prstGeom prst="rect">
            <a:avLst/>
          </a:prstGeom>
          <a:noFill/>
          <a:ln>
            <a:noFill/>
          </a:ln>
        </p:spPr>
      </p:pic>
      <p:sp>
        <p:nvSpPr>
          <p:cNvPr id="342" name="Google Shape;342;p51"/>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51"/>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None/>
            </a:pPr>
            <a:r>
              <a:rPr b="0" i="0" lang="en" sz="4500" u="none" cap="none" strike="noStrike">
                <a:solidFill>
                  <a:srgbClr val="FFFFFF"/>
                </a:solidFill>
                <a:latin typeface="Oswald"/>
                <a:ea typeface="Oswald"/>
                <a:cs typeface="Oswald"/>
                <a:sym typeface="Oswald"/>
              </a:rPr>
              <a:t>Le Canada et le monde</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FFFFFF"/>
              </a:solidFill>
              <a:latin typeface="Oswald"/>
              <a:ea typeface="Oswald"/>
              <a:cs typeface="Oswald"/>
              <a:sym typeface="Oswald"/>
            </a:endParaRPr>
          </a:p>
        </p:txBody>
      </p:sp>
      <p:pic>
        <p:nvPicPr>
          <p:cNvPr id="344" name="Google Shape;344;p51"/>
          <p:cNvPicPr preferRelativeResize="0"/>
          <p:nvPr/>
        </p:nvPicPr>
        <p:blipFill rotWithShape="1">
          <a:blip r:embed="rId4">
            <a:alphaModFix/>
          </a:blip>
          <a:srcRect b="0" l="0" r="0" t="0"/>
          <a:stretch/>
        </p:blipFill>
        <p:spPr>
          <a:xfrm>
            <a:off x="76200" y="4283700"/>
            <a:ext cx="1571431" cy="757600"/>
          </a:xfrm>
          <a:prstGeom prst="rect">
            <a:avLst/>
          </a:prstGeom>
          <a:noFill/>
          <a:ln>
            <a:noFill/>
          </a:ln>
        </p:spPr>
      </p:pic>
      <p:sp>
        <p:nvSpPr>
          <p:cNvPr id="345" name="Google Shape;345;p51"/>
          <p:cNvSpPr txBox="1"/>
          <p:nvPr/>
        </p:nvSpPr>
        <p:spPr>
          <a:xfrm>
            <a:off x="549613" y="1352872"/>
            <a:ext cx="1370100" cy="2190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1200" u="none" cap="none" strike="noStrike">
                <a:solidFill>
                  <a:srgbClr val="3F4A6B"/>
                </a:solidFill>
                <a:latin typeface="Lato"/>
                <a:ea typeface="Lato"/>
                <a:cs typeface="Lato"/>
                <a:sym typeface="Lato"/>
              </a:rPr>
              <a:t>L’EXPLORATEUR</a:t>
            </a:r>
            <a:endParaRPr b="0" i="0" sz="1200" u="none" cap="none" strike="noStrike">
              <a:solidFill>
                <a:srgbClr val="000000"/>
              </a:solidFill>
              <a:latin typeface="Arial"/>
              <a:ea typeface="Arial"/>
              <a:cs typeface="Arial"/>
              <a:sym typeface="Arial"/>
            </a:endParaRPr>
          </a:p>
        </p:txBody>
      </p:sp>
      <p:sp>
        <p:nvSpPr>
          <p:cNvPr id="346" name="Google Shape;346;p51"/>
          <p:cNvSpPr txBox="1"/>
          <p:nvPr/>
        </p:nvSpPr>
        <p:spPr>
          <a:xfrm>
            <a:off x="549613" y="1795011"/>
            <a:ext cx="1370100" cy="2190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800" u="none" cap="none" strike="noStrike">
                <a:solidFill>
                  <a:srgbClr val="3F4A6B"/>
                </a:solidFill>
                <a:latin typeface="Lato"/>
                <a:ea typeface="Lato"/>
                <a:cs typeface="Lato"/>
                <a:sym typeface="Lato"/>
              </a:rPr>
              <a:t>LE</a:t>
            </a:r>
            <a:r>
              <a:rPr b="0" i="0" lang="en" sz="1200" u="none" cap="none" strike="noStrike">
                <a:solidFill>
                  <a:srgbClr val="3F4A6B"/>
                </a:solidFill>
                <a:latin typeface="Lato"/>
                <a:ea typeface="Lato"/>
                <a:cs typeface="Lato"/>
                <a:sym typeface="Lato"/>
              </a:rPr>
              <a:t> SPRINTER</a:t>
            </a:r>
            <a:endParaRPr b="0" i="0" sz="1200" u="none" cap="none" strike="noStrike">
              <a:solidFill>
                <a:srgbClr val="000000"/>
              </a:solidFill>
              <a:latin typeface="Arial"/>
              <a:ea typeface="Arial"/>
              <a:cs typeface="Arial"/>
              <a:sym typeface="Arial"/>
            </a:endParaRPr>
          </a:p>
        </p:txBody>
      </p:sp>
      <p:sp>
        <p:nvSpPr>
          <p:cNvPr id="347" name="Google Shape;347;p51"/>
          <p:cNvSpPr txBox="1"/>
          <p:nvPr/>
        </p:nvSpPr>
        <p:spPr>
          <a:xfrm>
            <a:off x="549613" y="2271307"/>
            <a:ext cx="1370100" cy="2190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800" u="none" cap="none" strike="noStrike">
                <a:solidFill>
                  <a:srgbClr val="3F4A6B"/>
                </a:solidFill>
                <a:latin typeface="Lato"/>
                <a:ea typeface="Lato"/>
                <a:cs typeface="Lato"/>
                <a:sym typeface="Lato"/>
              </a:rPr>
              <a:t>LE </a:t>
            </a:r>
            <a:r>
              <a:rPr b="0" i="0" lang="en" sz="1200" u="none" cap="none" strike="noStrike">
                <a:solidFill>
                  <a:srgbClr val="3F4A6B"/>
                </a:solidFill>
                <a:latin typeface="Lato"/>
                <a:ea typeface="Lato"/>
                <a:cs typeface="Lato"/>
                <a:sym typeface="Lato"/>
              </a:rPr>
              <a:t>CERVEAU</a:t>
            </a:r>
            <a:endParaRPr b="0" i="0" sz="1200" u="none" cap="none" strike="noStrike">
              <a:solidFill>
                <a:srgbClr val="000000"/>
              </a:solidFill>
              <a:latin typeface="Arial"/>
              <a:ea typeface="Arial"/>
              <a:cs typeface="Arial"/>
              <a:sym typeface="Arial"/>
            </a:endParaRPr>
          </a:p>
        </p:txBody>
      </p:sp>
      <p:sp>
        <p:nvSpPr>
          <p:cNvPr id="348" name="Google Shape;348;p51"/>
          <p:cNvSpPr txBox="1"/>
          <p:nvPr/>
        </p:nvSpPr>
        <p:spPr>
          <a:xfrm>
            <a:off x="587217" y="2747603"/>
            <a:ext cx="1370100" cy="2190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1200" u="none" cap="none" strike="noStrike">
                <a:solidFill>
                  <a:srgbClr val="3F4A6B"/>
                </a:solidFill>
                <a:latin typeface="Lato"/>
                <a:ea typeface="Lato"/>
                <a:cs typeface="Lato"/>
                <a:sym typeface="Lato"/>
              </a:rPr>
              <a:t>L’ORACLE</a:t>
            </a:r>
            <a:endParaRPr b="0" i="0" sz="1200" u="none" cap="none" strike="noStrike">
              <a:solidFill>
                <a:srgbClr val="000000"/>
              </a:solidFill>
              <a:latin typeface="Arial"/>
              <a:ea typeface="Arial"/>
              <a:cs typeface="Arial"/>
              <a:sym typeface="Arial"/>
            </a:endParaRPr>
          </a:p>
        </p:txBody>
      </p:sp>
      <p:sp>
        <p:nvSpPr>
          <p:cNvPr id="349" name="Google Shape;349;p51"/>
          <p:cNvSpPr txBox="1"/>
          <p:nvPr/>
        </p:nvSpPr>
        <p:spPr>
          <a:xfrm>
            <a:off x="587217" y="3274703"/>
            <a:ext cx="1370100" cy="2190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800" u="none" cap="none" strike="noStrike">
                <a:solidFill>
                  <a:srgbClr val="3F4A6B"/>
                </a:solidFill>
                <a:latin typeface="Lato"/>
                <a:ea typeface="Lato"/>
                <a:cs typeface="Lato"/>
                <a:sym typeface="Lato"/>
              </a:rPr>
              <a:t>LE </a:t>
            </a:r>
            <a:r>
              <a:rPr b="0" i="0" lang="en" sz="1200" u="none" cap="none" strike="noStrike">
                <a:solidFill>
                  <a:srgbClr val="3F4A6B"/>
                </a:solidFill>
                <a:latin typeface="Lato"/>
                <a:ea typeface="Lato"/>
                <a:cs typeface="Lato"/>
                <a:sym typeface="Lato"/>
              </a:rPr>
              <a:t>DIPLOMATE</a:t>
            </a:r>
            <a:endParaRPr b="0" i="0" sz="1200" u="none" cap="none" strike="noStrike">
              <a:solidFill>
                <a:srgbClr val="000000"/>
              </a:solidFill>
              <a:latin typeface="Arial"/>
              <a:ea typeface="Arial"/>
              <a:cs typeface="Arial"/>
              <a:sym typeface="Arial"/>
            </a:endParaRPr>
          </a:p>
        </p:txBody>
      </p:sp>
      <p:sp>
        <p:nvSpPr>
          <p:cNvPr id="350" name="Google Shape;350;p51"/>
          <p:cNvSpPr txBox="1"/>
          <p:nvPr/>
        </p:nvSpPr>
        <p:spPr>
          <a:xfrm>
            <a:off x="587217" y="3779204"/>
            <a:ext cx="1370100" cy="2190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800" u="none" cap="none" strike="noStrike">
                <a:solidFill>
                  <a:srgbClr val="3F4A6B"/>
                </a:solidFill>
                <a:latin typeface="Lato"/>
                <a:ea typeface="Lato"/>
                <a:cs typeface="Lato"/>
                <a:sym typeface="Lato"/>
              </a:rPr>
              <a:t>LE</a:t>
            </a:r>
            <a:r>
              <a:rPr b="0" i="0" lang="en" sz="1200" u="none" cap="none" strike="noStrike">
                <a:solidFill>
                  <a:srgbClr val="3F4A6B"/>
                </a:solidFill>
                <a:latin typeface="Lato"/>
                <a:ea typeface="Lato"/>
                <a:cs typeface="Lato"/>
                <a:sym typeface="Lato"/>
              </a:rPr>
              <a:t> PROMOTEUR</a:t>
            </a:r>
            <a:endParaRPr b="0" i="0" sz="1200" u="none" cap="none" strike="noStrike">
              <a:solidFill>
                <a:srgbClr val="000000"/>
              </a:solidFill>
              <a:latin typeface="Arial"/>
              <a:ea typeface="Arial"/>
              <a:cs typeface="Arial"/>
              <a:sym typeface="Arial"/>
            </a:endParaRPr>
          </a:p>
        </p:txBody>
      </p:sp>
      <p:pic>
        <p:nvPicPr>
          <p:cNvPr id="351" name="Google Shape;351;p51"/>
          <p:cNvPicPr preferRelativeResize="0"/>
          <p:nvPr/>
        </p:nvPicPr>
        <p:blipFill>
          <a:blip r:embed="rId5">
            <a:alphaModFix/>
          </a:blip>
          <a:stretch>
            <a:fillRect/>
          </a:stretch>
        </p:blipFill>
        <p:spPr>
          <a:xfrm>
            <a:off x="42925" y="155925"/>
            <a:ext cx="1544081" cy="84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52"/>
          <p:cNvSpPr txBox="1"/>
          <p:nvPr/>
        </p:nvSpPr>
        <p:spPr>
          <a:xfrm>
            <a:off x="-364847" y="596222"/>
            <a:ext cx="5125800" cy="5979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Calibri"/>
              <a:ea typeface="Calibri"/>
              <a:cs typeface="Calibri"/>
              <a:sym typeface="Calibri"/>
            </a:endParaRPr>
          </a:p>
        </p:txBody>
      </p:sp>
      <p:sp>
        <p:nvSpPr>
          <p:cNvPr id="357" name="Google Shape;357;p52"/>
          <p:cNvSpPr txBox="1"/>
          <p:nvPr/>
        </p:nvSpPr>
        <p:spPr>
          <a:xfrm>
            <a:off x="3529371" y="729844"/>
            <a:ext cx="3239100" cy="8397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Lato"/>
              <a:ea typeface="Lato"/>
              <a:cs typeface="Lato"/>
              <a:sym typeface="Lato"/>
            </a:endParaRPr>
          </a:p>
        </p:txBody>
      </p:sp>
      <p:sp>
        <p:nvSpPr>
          <p:cNvPr id="358" name="Google Shape;358;p52"/>
          <p:cNvSpPr/>
          <p:nvPr/>
        </p:nvSpPr>
        <p:spPr>
          <a:xfrm>
            <a:off x="6709925" y="2000750"/>
            <a:ext cx="2132400" cy="1878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9" name="Google Shape;359;p52"/>
          <p:cNvPicPr preferRelativeResize="0"/>
          <p:nvPr/>
        </p:nvPicPr>
        <p:blipFill rotWithShape="1">
          <a:blip r:embed="rId3">
            <a:alphaModFix/>
          </a:blip>
          <a:srcRect b="0" l="0" r="0" t="0"/>
          <a:stretch/>
        </p:blipFill>
        <p:spPr>
          <a:xfrm>
            <a:off x="0" y="-498454"/>
            <a:ext cx="9144000" cy="5143499"/>
          </a:xfrm>
          <a:prstGeom prst="rect">
            <a:avLst/>
          </a:prstGeom>
          <a:noFill/>
          <a:ln>
            <a:noFill/>
          </a:ln>
        </p:spPr>
      </p:pic>
      <p:sp>
        <p:nvSpPr>
          <p:cNvPr id="360" name="Google Shape;360;p52"/>
          <p:cNvSpPr txBox="1"/>
          <p:nvPr/>
        </p:nvSpPr>
        <p:spPr>
          <a:xfrm>
            <a:off x="609993" y="949045"/>
            <a:ext cx="1206600" cy="2298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800" u="none" cap="none" strike="noStrike">
                <a:solidFill>
                  <a:srgbClr val="405064"/>
                </a:solidFill>
                <a:latin typeface="Lato"/>
                <a:ea typeface="Lato"/>
                <a:cs typeface="Lato"/>
                <a:sym typeface="Lato"/>
              </a:rPr>
              <a:t>LE </a:t>
            </a:r>
            <a:r>
              <a:rPr b="0" i="0" lang="en" sz="1200" u="none" cap="none" strike="noStrike">
                <a:solidFill>
                  <a:srgbClr val="405064"/>
                </a:solidFill>
                <a:latin typeface="Lato"/>
                <a:ea typeface="Lato"/>
                <a:cs typeface="Lato"/>
                <a:sym typeface="Lato"/>
              </a:rPr>
              <a:t>VISIONNAIRE</a:t>
            </a:r>
            <a:endParaRPr b="0" i="0" sz="1200" u="none" cap="none" strike="noStrike">
              <a:solidFill>
                <a:srgbClr val="000000"/>
              </a:solidFill>
              <a:latin typeface="Arial"/>
              <a:ea typeface="Arial"/>
              <a:cs typeface="Arial"/>
              <a:sym typeface="Arial"/>
            </a:endParaRPr>
          </a:p>
        </p:txBody>
      </p:sp>
      <p:sp>
        <p:nvSpPr>
          <p:cNvPr id="361" name="Google Shape;361;p52"/>
          <p:cNvSpPr txBox="1"/>
          <p:nvPr/>
        </p:nvSpPr>
        <p:spPr>
          <a:xfrm>
            <a:off x="92414" y="1416769"/>
            <a:ext cx="1724100" cy="1527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1200" u="none" cap="none" strike="noStrike">
                <a:solidFill>
                  <a:srgbClr val="405064"/>
                </a:solidFill>
                <a:latin typeface="Lato"/>
                <a:ea typeface="Lato"/>
                <a:cs typeface="Lato"/>
                <a:sym typeface="Lato"/>
              </a:rPr>
              <a:t>L’EXPÉRIMENTATEUR</a:t>
            </a:r>
            <a:endParaRPr b="0" i="0" sz="1200" u="none" cap="none" strike="noStrike">
              <a:solidFill>
                <a:srgbClr val="000000"/>
              </a:solidFill>
              <a:latin typeface="Arial"/>
              <a:ea typeface="Arial"/>
              <a:cs typeface="Arial"/>
              <a:sym typeface="Arial"/>
            </a:endParaRPr>
          </a:p>
        </p:txBody>
      </p:sp>
      <p:sp>
        <p:nvSpPr>
          <p:cNvPr id="362" name="Google Shape;362;p52"/>
          <p:cNvSpPr txBox="1"/>
          <p:nvPr/>
        </p:nvSpPr>
        <p:spPr>
          <a:xfrm>
            <a:off x="609993" y="1885850"/>
            <a:ext cx="1206600" cy="2298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800" u="none" cap="none" strike="noStrike">
                <a:solidFill>
                  <a:srgbClr val="405064"/>
                </a:solidFill>
                <a:latin typeface="Lato"/>
                <a:ea typeface="Lato"/>
                <a:cs typeface="Lato"/>
                <a:sym typeface="Lato"/>
              </a:rPr>
              <a:t>LE</a:t>
            </a:r>
            <a:r>
              <a:rPr b="0" i="0" lang="en" sz="1100" u="none" cap="none" strike="noStrike">
                <a:solidFill>
                  <a:srgbClr val="000000"/>
                </a:solidFill>
                <a:latin typeface="Lato"/>
                <a:ea typeface="Lato"/>
                <a:cs typeface="Lato"/>
                <a:sym typeface="Lato"/>
              </a:rPr>
              <a:t> </a:t>
            </a:r>
            <a:r>
              <a:rPr b="0" i="0" lang="en" sz="1200" u="none" cap="none" strike="noStrike">
                <a:solidFill>
                  <a:srgbClr val="3F4A6B"/>
                </a:solidFill>
                <a:latin typeface="Lato"/>
                <a:ea typeface="Lato"/>
                <a:cs typeface="Lato"/>
                <a:sym typeface="Lato"/>
              </a:rPr>
              <a:t>STRATÈGE POLITIQUE</a:t>
            </a:r>
            <a:endParaRPr b="0" i="0" sz="500" u="none" cap="none" strike="noStrike">
              <a:solidFill>
                <a:srgbClr val="000000"/>
              </a:solidFill>
              <a:latin typeface="Arial"/>
              <a:ea typeface="Arial"/>
              <a:cs typeface="Arial"/>
              <a:sym typeface="Arial"/>
            </a:endParaRPr>
          </a:p>
        </p:txBody>
      </p:sp>
      <p:sp>
        <p:nvSpPr>
          <p:cNvPr id="363" name="Google Shape;363;p52"/>
          <p:cNvSpPr txBox="1"/>
          <p:nvPr/>
        </p:nvSpPr>
        <p:spPr>
          <a:xfrm>
            <a:off x="609993" y="2400087"/>
            <a:ext cx="1206600" cy="2298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1200" u="none" cap="none" strike="noStrike">
                <a:solidFill>
                  <a:srgbClr val="405064"/>
                </a:solidFill>
                <a:latin typeface="Lato"/>
                <a:ea typeface="Lato"/>
                <a:cs typeface="Lato"/>
                <a:sym typeface="Lato"/>
              </a:rPr>
              <a:t>LE DÉBATTEUR</a:t>
            </a:r>
            <a:endParaRPr b="0" i="0" sz="1200" u="none" cap="none" strike="noStrike">
              <a:solidFill>
                <a:srgbClr val="000000"/>
              </a:solidFill>
              <a:latin typeface="Arial"/>
              <a:ea typeface="Arial"/>
              <a:cs typeface="Arial"/>
              <a:sym typeface="Arial"/>
            </a:endParaRPr>
          </a:p>
        </p:txBody>
      </p:sp>
      <p:sp>
        <p:nvSpPr>
          <p:cNvPr id="364" name="Google Shape;364;p52"/>
          <p:cNvSpPr txBox="1"/>
          <p:nvPr/>
        </p:nvSpPr>
        <p:spPr>
          <a:xfrm>
            <a:off x="609993" y="2893429"/>
            <a:ext cx="1206600" cy="2298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1200" u="none" cap="none" strike="noStrike">
                <a:solidFill>
                  <a:srgbClr val="405064"/>
                </a:solidFill>
                <a:latin typeface="Lato"/>
                <a:ea typeface="Lato"/>
                <a:cs typeface="Lato"/>
                <a:sym typeface="Lato"/>
              </a:rPr>
              <a:t>L’INVENTEUR</a:t>
            </a:r>
            <a:endParaRPr b="0" i="0" sz="1200" u="none" cap="none" strike="noStrike">
              <a:solidFill>
                <a:srgbClr val="000000"/>
              </a:solidFill>
              <a:latin typeface="Arial"/>
              <a:ea typeface="Arial"/>
              <a:cs typeface="Arial"/>
              <a:sym typeface="Arial"/>
            </a:endParaRPr>
          </a:p>
        </p:txBody>
      </p:sp>
      <p:sp>
        <p:nvSpPr>
          <p:cNvPr id="365" name="Google Shape;365;p52"/>
          <p:cNvSpPr txBox="1"/>
          <p:nvPr/>
        </p:nvSpPr>
        <p:spPr>
          <a:xfrm>
            <a:off x="609993" y="3386771"/>
            <a:ext cx="1206600" cy="229800"/>
          </a:xfrm>
          <a:prstGeom prst="rect">
            <a:avLst/>
          </a:prstGeom>
          <a:noFill/>
          <a:ln>
            <a:noFill/>
          </a:ln>
        </p:spPr>
        <p:txBody>
          <a:bodyPr anchorCtr="0" anchor="t" bIns="21975" lIns="21975" spcFirstLastPara="1" rIns="21975" wrap="square" tIns="21975">
            <a:noAutofit/>
          </a:bodyPr>
          <a:lstStyle/>
          <a:p>
            <a:pPr indent="0" lvl="0" marL="0" marR="0" rtl="0" algn="r">
              <a:lnSpc>
                <a:spcPct val="100000"/>
              </a:lnSpc>
              <a:spcBef>
                <a:spcPts val="0"/>
              </a:spcBef>
              <a:spcAft>
                <a:spcPts val="0"/>
              </a:spcAft>
              <a:buClr>
                <a:srgbClr val="405064"/>
              </a:buClr>
              <a:buSzPts val="800"/>
              <a:buFont typeface="Lato"/>
              <a:buNone/>
            </a:pPr>
            <a:r>
              <a:rPr b="0" i="0" lang="en" sz="1200" u="none" cap="none" strike="noStrike">
                <a:solidFill>
                  <a:srgbClr val="405064"/>
                </a:solidFill>
                <a:latin typeface="Lato"/>
                <a:ea typeface="Lato"/>
                <a:cs typeface="Lato"/>
                <a:sym typeface="Lato"/>
              </a:rPr>
              <a:t>L’ARCHITECTE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3"/>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3"/>
          <p:cNvSpPr txBox="1"/>
          <p:nvPr/>
        </p:nvSpPr>
        <p:spPr>
          <a:xfrm>
            <a:off x="1647300" y="306375"/>
            <a:ext cx="74817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None/>
            </a:pPr>
            <a:r>
              <a:rPr b="0" i="0" lang="en" sz="3300" u="none" cap="none" strike="noStrike">
                <a:solidFill>
                  <a:srgbClr val="FFFFFF"/>
                </a:solidFill>
                <a:latin typeface="Oswald"/>
                <a:ea typeface="Oswald"/>
                <a:cs typeface="Oswald"/>
                <a:sym typeface="Oswald"/>
              </a:rPr>
              <a:t>Pourquoi ces caractéristiques sont importantes</a:t>
            </a:r>
            <a:endParaRPr b="0" i="0" sz="4500" u="none" cap="none" strike="noStrike">
              <a:solidFill>
                <a:srgbClr val="FFFFFF"/>
              </a:solidFill>
              <a:latin typeface="Oswald"/>
              <a:ea typeface="Oswald"/>
              <a:cs typeface="Oswald"/>
              <a:sym typeface="Oswald"/>
            </a:endParaRPr>
          </a:p>
        </p:txBody>
      </p:sp>
      <p:pic>
        <p:nvPicPr>
          <p:cNvPr id="372" name="Google Shape;372;p53"/>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sp>
        <p:nvSpPr>
          <p:cNvPr id="373" name="Google Shape;373;p53"/>
          <p:cNvSpPr txBox="1"/>
          <p:nvPr/>
        </p:nvSpPr>
        <p:spPr>
          <a:xfrm>
            <a:off x="28519" y="1658610"/>
            <a:ext cx="9087000" cy="1773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chemeClr val="dk1"/>
              </a:buClr>
              <a:buSzPts val="400"/>
              <a:buFont typeface="Arial"/>
              <a:buNone/>
            </a:pPr>
            <a:r>
              <a:t/>
            </a:r>
            <a:endParaRPr b="0" i="0" sz="3600" u="none" cap="none" strike="noStrike">
              <a:solidFill>
                <a:schemeClr val="dk1"/>
              </a:solidFill>
              <a:latin typeface="Lato"/>
              <a:ea typeface="Lato"/>
              <a:cs typeface="Lato"/>
              <a:sym typeface="Lato"/>
            </a:endParaRPr>
          </a:p>
          <a:p>
            <a:pPr indent="0" lvl="0" marL="0" marR="0" rtl="0" algn="ctr">
              <a:lnSpc>
                <a:spcPct val="120000"/>
              </a:lnSpc>
              <a:spcBef>
                <a:spcPts val="0"/>
              </a:spcBef>
              <a:spcAft>
                <a:spcPts val="0"/>
              </a:spcAft>
              <a:buNone/>
            </a:pPr>
            <a:r>
              <a:rPr b="0" i="0" lang="en" sz="3600" u="none" cap="none" strike="noStrike">
                <a:solidFill>
                  <a:srgbClr val="00B3BF"/>
                </a:solidFill>
                <a:latin typeface="EB Garamond"/>
                <a:ea typeface="EB Garamond"/>
                <a:cs typeface="EB Garamond"/>
                <a:sym typeface="EB Garamond"/>
              </a:rPr>
              <a:t>Ces caractéristiques peuvent-elles vraiment influencer la façon dont vous faites votre travail?</a:t>
            </a:r>
            <a:endParaRPr b="0" i="0" sz="3600" u="none" cap="none" strike="noStrike">
              <a:solidFill>
                <a:srgbClr val="00B3BF"/>
              </a:solidFill>
              <a:latin typeface="Lato Light"/>
              <a:ea typeface="Lato Light"/>
              <a:cs typeface="Lato Light"/>
              <a:sym typeface="Lato Light"/>
            </a:endParaRPr>
          </a:p>
          <a:p>
            <a:pPr indent="0" lvl="0" marL="0" marR="0" rtl="0" algn="ctr">
              <a:lnSpc>
                <a:spcPct val="120000"/>
              </a:lnSpc>
              <a:spcBef>
                <a:spcPts val="0"/>
              </a:spcBef>
              <a:spcAft>
                <a:spcPts val="0"/>
              </a:spcAft>
              <a:buClr>
                <a:srgbClr val="565A5C"/>
              </a:buClr>
              <a:buSzPts val="2700"/>
              <a:buFont typeface="Lato Light"/>
              <a:buNone/>
            </a:pPr>
            <a:r>
              <a:t/>
            </a:r>
            <a:endParaRPr b="0" i="0" sz="2600" u="none" cap="none" strike="noStrike">
              <a:solidFill>
                <a:srgbClr val="00B3BF"/>
              </a:solidFill>
              <a:latin typeface="Lato Light"/>
              <a:ea typeface="Lato Light"/>
              <a:cs typeface="Lato Light"/>
              <a:sym typeface="Lato Light"/>
            </a:endParaRPr>
          </a:p>
        </p:txBody>
      </p:sp>
      <p:pic>
        <p:nvPicPr>
          <p:cNvPr id="374" name="Google Shape;374;p53"/>
          <p:cNvPicPr preferRelativeResize="0"/>
          <p:nvPr/>
        </p:nvPicPr>
        <p:blipFill>
          <a:blip r:embed="rId4">
            <a:alphaModFix/>
          </a:blip>
          <a:stretch>
            <a:fillRect/>
          </a:stretch>
        </p:blipFill>
        <p:spPr>
          <a:xfrm>
            <a:off x="42925" y="155925"/>
            <a:ext cx="1544081" cy="84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4"/>
          <p:cNvSpPr/>
          <p:nvPr/>
        </p:nvSpPr>
        <p:spPr>
          <a:xfrm>
            <a:off x="98700" y="86297"/>
            <a:ext cx="9045300" cy="865200"/>
          </a:xfrm>
          <a:prstGeom prst="rect">
            <a:avLst/>
          </a:prstGeom>
          <a:solidFill>
            <a:srgbClr val="FFFFFF"/>
          </a:solidFill>
          <a:ln>
            <a:noFill/>
          </a:ln>
          <a:effectLst>
            <a:outerShdw blurRad="714375" rotWithShape="0" algn="bl" dist="9525">
              <a:srgbClr val="000000">
                <a:alpha val="588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80" name="Google Shape;380;p54"/>
          <p:cNvSpPr txBox="1"/>
          <p:nvPr/>
        </p:nvSpPr>
        <p:spPr>
          <a:xfrm>
            <a:off x="3561549" y="1093859"/>
            <a:ext cx="7506000" cy="684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 sz="2400" u="none" cap="none" strike="noStrike">
                <a:solidFill>
                  <a:srgbClr val="00B3BF"/>
                </a:solidFill>
                <a:latin typeface="EB Garamond"/>
                <a:ea typeface="EB Garamond"/>
                <a:cs typeface="EB Garamond"/>
                <a:sym typeface="EB Garamond"/>
              </a:rPr>
              <a:t>Course de relais</a:t>
            </a:r>
            <a:endParaRPr b="1" i="0" sz="2400" u="none" cap="none" strike="noStrike">
              <a:solidFill>
                <a:srgbClr val="000000"/>
              </a:solidFill>
              <a:latin typeface="EB Garamond"/>
              <a:ea typeface="EB Garamond"/>
              <a:cs typeface="EB Garamond"/>
              <a:sym typeface="EB Garamond"/>
            </a:endParaRPr>
          </a:p>
        </p:txBody>
      </p:sp>
      <p:sp>
        <p:nvSpPr>
          <p:cNvPr id="381" name="Google Shape;381;p54"/>
          <p:cNvSpPr txBox="1"/>
          <p:nvPr/>
        </p:nvSpPr>
        <p:spPr>
          <a:xfrm>
            <a:off x="3535767" y="3396894"/>
            <a:ext cx="7863300" cy="319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 sz="2400" u="none" cap="none" strike="noStrike">
                <a:solidFill>
                  <a:srgbClr val="00B3BF"/>
                </a:solidFill>
                <a:latin typeface="EB Garamond"/>
                <a:ea typeface="EB Garamond"/>
                <a:cs typeface="EB Garamond"/>
                <a:sym typeface="EB Garamond"/>
              </a:rPr>
              <a:t>Prédiction économique</a:t>
            </a:r>
            <a:endParaRPr b="1" i="0" sz="2400" u="none" cap="none" strike="noStrike">
              <a:solidFill>
                <a:schemeClr val="lt2"/>
              </a:solidFill>
              <a:latin typeface="EB Garamond"/>
              <a:ea typeface="EB Garamond"/>
              <a:cs typeface="EB Garamond"/>
              <a:sym typeface="EB Garamond"/>
            </a:endParaRPr>
          </a:p>
        </p:txBody>
      </p:sp>
      <p:sp>
        <p:nvSpPr>
          <p:cNvPr id="382" name="Google Shape;382;p54"/>
          <p:cNvSpPr txBox="1"/>
          <p:nvPr/>
        </p:nvSpPr>
        <p:spPr>
          <a:xfrm>
            <a:off x="285057" y="313298"/>
            <a:ext cx="8669100" cy="31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 sz="2600" u="none" cap="none" strike="noStrike">
                <a:solidFill>
                  <a:srgbClr val="081D48"/>
                </a:solidFill>
                <a:latin typeface="EB Garamond"/>
                <a:ea typeface="EB Garamond"/>
                <a:cs typeface="EB Garamond"/>
                <a:sym typeface="EB Garamond"/>
              </a:rPr>
              <a:t>Questionnaire : Quelle équipe est la meilleure?</a:t>
            </a:r>
            <a:endParaRPr b="1" i="0" sz="2600" u="none" cap="none" strike="noStrike">
              <a:solidFill>
                <a:srgbClr val="000000"/>
              </a:solidFill>
              <a:latin typeface="EB Garamond"/>
              <a:ea typeface="EB Garamond"/>
              <a:cs typeface="EB Garamond"/>
              <a:sym typeface="EB Garamond"/>
            </a:endParaRPr>
          </a:p>
        </p:txBody>
      </p:sp>
      <p:sp>
        <p:nvSpPr>
          <p:cNvPr id="383" name="Google Shape;383;p54"/>
          <p:cNvSpPr/>
          <p:nvPr/>
        </p:nvSpPr>
        <p:spPr>
          <a:xfrm>
            <a:off x="2811259" y="1004383"/>
            <a:ext cx="569700" cy="569700"/>
          </a:xfrm>
          <a:prstGeom prst="ellipse">
            <a:avLst/>
          </a:prstGeom>
          <a:solidFill>
            <a:srgbClr val="D3EBEE">
              <a:alpha val="39610"/>
            </a:srgbClr>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84" name="Google Shape;384;p54"/>
          <p:cNvSpPr txBox="1"/>
          <p:nvPr/>
        </p:nvSpPr>
        <p:spPr>
          <a:xfrm>
            <a:off x="2968172" y="1086900"/>
            <a:ext cx="255900" cy="366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ED1F7A"/>
              </a:buClr>
              <a:buSzPts val="2400"/>
              <a:buFont typeface="Lato"/>
              <a:buNone/>
            </a:pPr>
            <a:r>
              <a:rPr b="0" i="0" lang="en" sz="2400" u="none" cap="none" strike="noStrike">
                <a:solidFill>
                  <a:srgbClr val="ED1F7A"/>
                </a:solidFill>
                <a:latin typeface="Lato"/>
                <a:ea typeface="Lato"/>
                <a:cs typeface="Lato"/>
                <a:sym typeface="Lato"/>
              </a:rPr>
              <a:t>A</a:t>
            </a:r>
            <a:endParaRPr b="0" i="0" sz="500" u="none" cap="none" strike="noStrike">
              <a:solidFill>
                <a:srgbClr val="000000"/>
              </a:solidFill>
              <a:latin typeface="Arial"/>
              <a:ea typeface="Arial"/>
              <a:cs typeface="Arial"/>
              <a:sym typeface="Arial"/>
            </a:endParaRPr>
          </a:p>
        </p:txBody>
      </p:sp>
      <p:sp>
        <p:nvSpPr>
          <p:cNvPr id="385" name="Google Shape;385;p54"/>
          <p:cNvSpPr/>
          <p:nvPr/>
        </p:nvSpPr>
        <p:spPr>
          <a:xfrm>
            <a:off x="2785477" y="3281037"/>
            <a:ext cx="569700" cy="569700"/>
          </a:xfrm>
          <a:prstGeom prst="ellipse">
            <a:avLst/>
          </a:prstGeom>
          <a:solidFill>
            <a:srgbClr val="D3EBEE">
              <a:alpha val="39610"/>
            </a:srgbClr>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86" name="Google Shape;386;p54"/>
          <p:cNvSpPr txBox="1"/>
          <p:nvPr/>
        </p:nvSpPr>
        <p:spPr>
          <a:xfrm>
            <a:off x="2942391" y="3363554"/>
            <a:ext cx="255900" cy="366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ED1F7A"/>
              </a:buClr>
              <a:buSzPts val="2400"/>
              <a:buFont typeface="Lato"/>
              <a:buNone/>
            </a:pPr>
            <a:r>
              <a:rPr b="0" i="0" lang="en" sz="2400" u="none" cap="none" strike="noStrike">
                <a:solidFill>
                  <a:srgbClr val="ED1F7A"/>
                </a:solidFill>
                <a:latin typeface="Lato"/>
                <a:ea typeface="Lato"/>
                <a:cs typeface="Lato"/>
                <a:sym typeface="Lato"/>
              </a:rPr>
              <a:t>B</a:t>
            </a:r>
            <a:endParaRPr b="0" i="0" sz="500" u="none" cap="none" strike="noStrike">
              <a:solidFill>
                <a:srgbClr val="000000"/>
              </a:solidFill>
              <a:latin typeface="Arial"/>
              <a:ea typeface="Arial"/>
              <a:cs typeface="Arial"/>
              <a:sym typeface="Arial"/>
            </a:endParaRPr>
          </a:p>
        </p:txBody>
      </p:sp>
      <p:sp>
        <p:nvSpPr>
          <p:cNvPr id="387" name="Google Shape;387;p54"/>
          <p:cNvSpPr/>
          <p:nvPr/>
        </p:nvSpPr>
        <p:spPr>
          <a:xfrm>
            <a:off x="960541" y="1816979"/>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88" name="Google Shape;388;p54"/>
          <p:cNvSpPr/>
          <p:nvPr/>
        </p:nvSpPr>
        <p:spPr>
          <a:xfrm>
            <a:off x="1449542" y="1825360"/>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89" name="Google Shape;389;p54"/>
          <p:cNvSpPr/>
          <p:nvPr/>
        </p:nvSpPr>
        <p:spPr>
          <a:xfrm>
            <a:off x="1938542" y="1816979"/>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0" name="Google Shape;390;p54"/>
          <p:cNvSpPr/>
          <p:nvPr/>
        </p:nvSpPr>
        <p:spPr>
          <a:xfrm>
            <a:off x="2433981" y="1816979"/>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1" name="Google Shape;391;p54"/>
          <p:cNvSpPr/>
          <p:nvPr/>
        </p:nvSpPr>
        <p:spPr>
          <a:xfrm>
            <a:off x="2916534" y="1822565"/>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2" name="Google Shape;392;p54"/>
          <p:cNvSpPr/>
          <p:nvPr/>
        </p:nvSpPr>
        <p:spPr>
          <a:xfrm>
            <a:off x="5916262" y="1819773"/>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3" name="Google Shape;393;p54"/>
          <p:cNvSpPr/>
          <p:nvPr/>
        </p:nvSpPr>
        <p:spPr>
          <a:xfrm>
            <a:off x="6405263" y="1819773"/>
            <a:ext cx="426000" cy="426000"/>
          </a:xfrm>
          <a:prstGeom prst="ellipse">
            <a:avLst/>
          </a:prstGeom>
          <a:solidFill>
            <a:srgbClr val="45818E"/>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4" name="Google Shape;394;p54"/>
          <p:cNvSpPr/>
          <p:nvPr/>
        </p:nvSpPr>
        <p:spPr>
          <a:xfrm>
            <a:off x="6894263" y="1819773"/>
            <a:ext cx="426000" cy="426000"/>
          </a:xfrm>
          <a:prstGeom prst="ellipse">
            <a:avLst/>
          </a:prstGeom>
          <a:solidFill>
            <a:srgbClr val="76A5AF"/>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5" name="Google Shape;395;p54"/>
          <p:cNvSpPr/>
          <p:nvPr/>
        </p:nvSpPr>
        <p:spPr>
          <a:xfrm>
            <a:off x="7389702" y="1819773"/>
            <a:ext cx="426000" cy="426000"/>
          </a:xfrm>
          <a:prstGeom prst="ellipse">
            <a:avLst/>
          </a:prstGeom>
          <a:solidFill>
            <a:srgbClr val="A2C4C9"/>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6" name="Google Shape;396;p54"/>
          <p:cNvSpPr/>
          <p:nvPr/>
        </p:nvSpPr>
        <p:spPr>
          <a:xfrm>
            <a:off x="7872255" y="1825359"/>
            <a:ext cx="426000" cy="426000"/>
          </a:xfrm>
          <a:prstGeom prst="ellipse">
            <a:avLst/>
          </a:prstGeom>
          <a:solidFill>
            <a:srgbClr val="A2C4C9"/>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7" name="Google Shape;397;p54"/>
          <p:cNvSpPr/>
          <p:nvPr/>
        </p:nvSpPr>
        <p:spPr>
          <a:xfrm>
            <a:off x="940346" y="4117159"/>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8" name="Google Shape;398;p54"/>
          <p:cNvSpPr/>
          <p:nvPr/>
        </p:nvSpPr>
        <p:spPr>
          <a:xfrm>
            <a:off x="1429346" y="4125541"/>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399" name="Google Shape;399;p54"/>
          <p:cNvSpPr/>
          <p:nvPr/>
        </p:nvSpPr>
        <p:spPr>
          <a:xfrm>
            <a:off x="1918346" y="4117159"/>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00" name="Google Shape;400;p54"/>
          <p:cNvSpPr/>
          <p:nvPr/>
        </p:nvSpPr>
        <p:spPr>
          <a:xfrm>
            <a:off x="2413785" y="4117159"/>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01" name="Google Shape;401;p54"/>
          <p:cNvSpPr/>
          <p:nvPr/>
        </p:nvSpPr>
        <p:spPr>
          <a:xfrm>
            <a:off x="2896338" y="4122745"/>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02" name="Google Shape;402;p54"/>
          <p:cNvSpPr/>
          <p:nvPr/>
        </p:nvSpPr>
        <p:spPr>
          <a:xfrm>
            <a:off x="5908958" y="4081280"/>
            <a:ext cx="426000" cy="426000"/>
          </a:xfrm>
          <a:prstGeom prst="ellipse">
            <a:avLst/>
          </a:prstGeom>
          <a:solidFill>
            <a:srgbClr val="134F5C"/>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03" name="Google Shape;403;p54"/>
          <p:cNvSpPr/>
          <p:nvPr/>
        </p:nvSpPr>
        <p:spPr>
          <a:xfrm>
            <a:off x="6397958" y="4081280"/>
            <a:ext cx="426000" cy="426000"/>
          </a:xfrm>
          <a:prstGeom prst="ellipse">
            <a:avLst/>
          </a:prstGeom>
          <a:solidFill>
            <a:srgbClr val="45818E"/>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04" name="Google Shape;404;p54"/>
          <p:cNvSpPr/>
          <p:nvPr/>
        </p:nvSpPr>
        <p:spPr>
          <a:xfrm>
            <a:off x="6886958" y="4081280"/>
            <a:ext cx="426000" cy="426000"/>
          </a:xfrm>
          <a:prstGeom prst="ellipse">
            <a:avLst/>
          </a:prstGeom>
          <a:solidFill>
            <a:srgbClr val="76A5AF"/>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05" name="Google Shape;405;p54"/>
          <p:cNvSpPr/>
          <p:nvPr/>
        </p:nvSpPr>
        <p:spPr>
          <a:xfrm>
            <a:off x="7382397" y="4081280"/>
            <a:ext cx="426000" cy="426000"/>
          </a:xfrm>
          <a:prstGeom prst="ellipse">
            <a:avLst/>
          </a:prstGeom>
          <a:solidFill>
            <a:srgbClr val="A2C4C9"/>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06" name="Google Shape;406;p54"/>
          <p:cNvSpPr/>
          <p:nvPr/>
        </p:nvSpPr>
        <p:spPr>
          <a:xfrm>
            <a:off x="7864950" y="4086866"/>
            <a:ext cx="426000" cy="426000"/>
          </a:xfrm>
          <a:prstGeom prst="ellipse">
            <a:avLst/>
          </a:prstGeom>
          <a:solidFill>
            <a:srgbClr val="A2C4C9"/>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07" name="Google Shape;407;p54"/>
          <p:cNvSpPr txBox="1"/>
          <p:nvPr/>
        </p:nvSpPr>
        <p:spPr>
          <a:xfrm>
            <a:off x="1598476" y="2359050"/>
            <a:ext cx="1723800" cy="366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ED1F7A"/>
                </a:solidFill>
                <a:latin typeface="EB Garamond"/>
                <a:ea typeface="EB Garamond"/>
                <a:cs typeface="EB Garamond"/>
                <a:sym typeface="EB Garamond"/>
              </a:rPr>
              <a:t>ÉQUIPE 1</a:t>
            </a:r>
            <a:endParaRPr b="1" i="0" sz="2300" u="none" cap="none" strike="noStrike">
              <a:solidFill>
                <a:srgbClr val="ED1F7A"/>
              </a:solidFill>
              <a:latin typeface="EB Garamond"/>
              <a:ea typeface="EB Garamond"/>
              <a:cs typeface="EB Garamond"/>
              <a:sym typeface="EB Garamond"/>
            </a:endParaRPr>
          </a:p>
        </p:txBody>
      </p:sp>
      <p:sp>
        <p:nvSpPr>
          <p:cNvPr id="408" name="Google Shape;408;p54"/>
          <p:cNvSpPr txBox="1"/>
          <p:nvPr/>
        </p:nvSpPr>
        <p:spPr>
          <a:xfrm>
            <a:off x="6476851" y="2325963"/>
            <a:ext cx="1617300" cy="366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ED1F7A"/>
                </a:solidFill>
                <a:latin typeface="EB Garamond"/>
                <a:ea typeface="EB Garamond"/>
                <a:cs typeface="EB Garamond"/>
                <a:sym typeface="EB Garamond"/>
              </a:rPr>
              <a:t>ÉQUIPE 2</a:t>
            </a:r>
            <a:endParaRPr b="1" i="0" sz="2300" u="none" cap="none" strike="noStrike">
              <a:solidFill>
                <a:srgbClr val="ED1F7A"/>
              </a:solidFill>
              <a:latin typeface="EB Garamond"/>
              <a:ea typeface="EB Garamond"/>
              <a:cs typeface="EB Garamond"/>
              <a:sym typeface="EB Garamond"/>
            </a:endParaRPr>
          </a:p>
        </p:txBody>
      </p:sp>
      <p:sp>
        <p:nvSpPr>
          <p:cNvPr id="409" name="Google Shape;409;p54"/>
          <p:cNvSpPr txBox="1"/>
          <p:nvPr/>
        </p:nvSpPr>
        <p:spPr>
          <a:xfrm>
            <a:off x="1598476" y="4690603"/>
            <a:ext cx="1744200" cy="366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ED1F7A"/>
                </a:solidFill>
                <a:latin typeface="EB Garamond"/>
                <a:ea typeface="EB Garamond"/>
                <a:cs typeface="EB Garamond"/>
                <a:sym typeface="EB Garamond"/>
              </a:rPr>
              <a:t>ÉQUIPE 1</a:t>
            </a:r>
            <a:endParaRPr b="1" i="0" sz="2300" u="none" cap="none" strike="noStrike">
              <a:solidFill>
                <a:srgbClr val="ED1F7A"/>
              </a:solidFill>
              <a:latin typeface="EB Garamond"/>
              <a:ea typeface="EB Garamond"/>
              <a:cs typeface="EB Garamond"/>
              <a:sym typeface="EB Garamond"/>
            </a:endParaRPr>
          </a:p>
        </p:txBody>
      </p:sp>
      <p:sp>
        <p:nvSpPr>
          <p:cNvPr id="410" name="Google Shape;410;p54"/>
          <p:cNvSpPr txBox="1"/>
          <p:nvPr/>
        </p:nvSpPr>
        <p:spPr>
          <a:xfrm>
            <a:off x="6534546" y="4613257"/>
            <a:ext cx="1559700" cy="3666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ED1F7A"/>
                </a:solidFill>
                <a:latin typeface="EB Garamond"/>
                <a:ea typeface="EB Garamond"/>
                <a:cs typeface="EB Garamond"/>
                <a:sym typeface="EB Garamond"/>
              </a:rPr>
              <a:t>ÉQUIPE 2</a:t>
            </a:r>
            <a:endParaRPr b="1" i="0" sz="2300" u="none" cap="none" strike="noStrike">
              <a:solidFill>
                <a:srgbClr val="ED1F7A"/>
              </a:solidFill>
              <a:latin typeface="EB Garamond"/>
              <a:ea typeface="EB Garamond"/>
              <a:cs typeface="EB Garamond"/>
              <a:sym typeface="EB 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55"/>
          <p:cNvSpPr/>
          <p:nvPr/>
        </p:nvSpPr>
        <p:spPr>
          <a:xfrm>
            <a:off x="98756" y="102244"/>
            <a:ext cx="9045300" cy="865200"/>
          </a:xfrm>
          <a:prstGeom prst="rect">
            <a:avLst/>
          </a:prstGeom>
          <a:solidFill>
            <a:srgbClr val="FFFFFF"/>
          </a:solidFill>
          <a:ln>
            <a:noFill/>
          </a:ln>
          <a:effectLst>
            <a:outerShdw blurRad="714375" rotWithShape="0" algn="bl" dist="9525">
              <a:srgbClr val="000000">
                <a:alpha val="588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16" name="Google Shape;416;p55"/>
          <p:cNvSpPr txBox="1"/>
          <p:nvPr/>
        </p:nvSpPr>
        <p:spPr>
          <a:xfrm>
            <a:off x="285057" y="170423"/>
            <a:ext cx="8669100" cy="31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 sz="2600" u="none" cap="none" strike="noStrike">
                <a:solidFill>
                  <a:srgbClr val="081D48"/>
                </a:solidFill>
                <a:latin typeface="EB Garamond"/>
                <a:ea typeface="EB Garamond"/>
                <a:cs typeface="EB Garamond"/>
                <a:sym typeface="EB Garamond"/>
              </a:rPr>
              <a:t>Réflexion : Combien d’étapes du cycle des politiques connaissez-vous bien?</a:t>
            </a:r>
            <a:endParaRPr b="1" i="0" sz="2600" u="none" cap="none" strike="noStrike">
              <a:solidFill>
                <a:srgbClr val="000000"/>
              </a:solidFill>
              <a:latin typeface="EB Garamond"/>
              <a:ea typeface="EB Garamond"/>
              <a:cs typeface="EB Garamond"/>
              <a:sym typeface="EB Garamond"/>
            </a:endParaRPr>
          </a:p>
        </p:txBody>
      </p:sp>
      <p:pic>
        <p:nvPicPr>
          <p:cNvPr id="417" name="Google Shape;417;p55"/>
          <p:cNvPicPr preferRelativeResize="0"/>
          <p:nvPr/>
        </p:nvPicPr>
        <p:blipFill rotWithShape="1">
          <a:blip r:embed="rId3">
            <a:alphaModFix/>
          </a:blip>
          <a:srcRect b="0" l="0" r="0" t="0"/>
          <a:stretch/>
        </p:blipFill>
        <p:spPr>
          <a:xfrm>
            <a:off x="2510067" y="1053550"/>
            <a:ext cx="4130100" cy="40539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56"/>
          <p:cNvSpPr/>
          <p:nvPr/>
        </p:nvSpPr>
        <p:spPr>
          <a:xfrm>
            <a:off x="98756" y="102244"/>
            <a:ext cx="9045300" cy="865200"/>
          </a:xfrm>
          <a:prstGeom prst="rect">
            <a:avLst/>
          </a:prstGeom>
          <a:solidFill>
            <a:srgbClr val="FFFFFF"/>
          </a:solidFill>
          <a:ln>
            <a:noFill/>
          </a:ln>
          <a:effectLst>
            <a:outerShdw blurRad="714375" rotWithShape="0" algn="bl" dist="9525">
              <a:srgbClr val="000000">
                <a:alpha val="588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423" name="Google Shape;423;p56"/>
          <p:cNvSpPr txBox="1"/>
          <p:nvPr/>
        </p:nvSpPr>
        <p:spPr>
          <a:xfrm>
            <a:off x="285057" y="170423"/>
            <a:ext cx="8669100" cy="31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 sz="2600" u="none" cap="none" strike="noStrike">
                <a:solidFill>
                  <a:srgbClr val="081D48"/>
                </a:solidFill>
                <a:latin typeface="EB Garamond"/>
                <a:ea typeface="EB Garamond"/>
                <a:cs typeface="EB Garamond"/>
                <a:sym typeface="EB Garamond"/>
              </a:rPr>
              <a:t>Réflexion : Savez-vous comment les citoyens font l’expérience de votre politique?</a:t>
            </a:r>
            <a:endParaRPr b="1" i="0" sz="2600" u="none" cap="none" strike="noStrike">
              <a:solidFill>
                <a:srgbClr val="000000"/>
              </a:solidFill>
              <a:latin typeface="EB Garamond"/>
              <a:ea typeface="EB Garamond"/>
              <a:cs typeface="EB Garamond"/>
              <a:sym typeface="EB Garamond"/>
            </a:endParaRPr>
          </a:p>
        </p:txBody>
      </p:sp>
      <p:pic>
        <p:nvPicPr>
          <p:cNvPr id="424" name="Google Shape;424;p56"/>
          <p:cNvPicPr preferRelativeResize="0"/>
          <p:nvPr/>
        </p:nvPicPr>
        <p:blipFill rotWithShape="1">
          <a:blip r:embed="rId3">
            <a:alphaModFix/>
          </a:blip>
          <a:srcRect b="0" l="0" r="0" t="0"/>
          <a:stretch/>
        </p:blipFill>
        <p:spPr>
          <a:xfrm>
            <a:off x="1778975" y="1134039"/>
            <a:ext cx="5859815" cy="505227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pic>
        <p:nvPicPr>
          <p:cNvPr id="429" name="Google Shape;429;p57"/>
          <p:cNvPicPr preferRelativeResize="0"/>
          <p:nvPr/>
        </p:nvPicPr>
        <p:blipFill rotWithShape="1">
          <a:blip r:embed="rId3">
            <a:alphaModFix/>
          </a:blip>
          <a:srcRect b="0" l="0" r="0" t="0"/>
          <a:stretch/>
        </p:blipFill>
        <p:spPr>
          <a:xfrm>
            <a:off x="581616" y="338082"/>
            <a:ext cx="8161549" cy="4590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9" name="Shape 139"/>
        <p:cNvGrpSpPr/>
        <p:nvPr/>
      </p:nvGrpSpPr>
      <p:grpSpPr>
        <a:xfrm>
          <a:off x="0" y="0"/>
          <a:ext cx="0" cy="0"/>
          <a:chOff x="0" y="0"/>
          <a:chExt cx="0" cy="0"/>
        </a:xfrm>
      </p:grpSpPr>
      <p:pic>
        <p:nvPicPr>
          <p:cNvPr id="140" name="Google Shape;140;p31"/>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41" name="Google Shape;141;p31"/>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1"/>
          <p:cNvSpPr txBox="1"/>
          <p:nvPr/>
        </p:nvSpPr>
        <p:spPr>
          <a:xfrm>
            <a:off x="1836975" y="155925"/>
            <a:ext cx="71556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Reconnaissance</a:t>
            </a:r>
            <a:endParaRPr sz="4000">
              <a:solidFill>
                <a:srgbClr val="FFFFFF"/>
              </a:solidFill>
              <a:latin typeface="Oswald"/>
              <a:ea typeface="Oswald"/>
              <a:cs typeface="Oswald"/>
              <a:sym typeface="Oswald"/>
            </a:endParaRPr>
          </a:p>
        </p:txBody>
      </p:sp>
      <p:sp>
        <p:nvSpPr>
          <p:cNvPr id="143" name="Google Shape;143;p31"/>
          <p:cNvSpPr txBox="1"/>
          <p:nvPr/>
        </p:nvSpPr>
        <p:spPr>
          <a:xfrm>
            <a:off x="634125" y="1982275"/>
            <a:ext cx="4751100" cy="16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333333"/>
                </a:solidFill>
                <a:highlight>
                  <a:srgbClr val="FFFFFF"/>
                </a:highlight>
                <a:latin typeface="Oswald"/>
                <a:ea typeface="Oswald"/>
                <a:cs typeface="Oswald"/>
                <a:sym typeface="Oswald"/>
              </a:rPr>
              <a:t>Nous reconnaissons que notre rencontre se déroule sur le territoire non cédé de la Nation algonquine.</a:t>
            </a:r>
            <a:endParaRPr sz="1800">
              <a:solidFill>
                <a:srgbClr val="333333"/>
              </a:solidFill>
              <a:highlight>
                <a:srgbClr val="FFFFFF"/>
              </a:highlight>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t/>
            </a:r>
            <a:endParaRPr sz="1800">
              <a:solidFill>
                <a:srgbClr val="333333"/>
              </a:solidFill>
              <a:highlight>
                <a:srgbClr val="FFFFFF"/>
              </a:highlight>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lang="en" sz="1800">
                <a:solidFill>
                  <a:srgbClr val="333333"/>
                </a:solidFill>
                <a:highlight>
                  <a:srgbClr val="FFFFFF"/>
                </a:highlight>
                <a:latin typeface="Oswald"/>
                <a:ea typeface="Oswald"/>
                <a:cs typeface="Oswald"/>
                <a:sym typeface="Oswald"/>
              </a:rPr>
              <a:t>Nous aimerions aussi remercier les aînés, présents et passés, pour leur contribution et pour avoir partagé avec nous leurs connaissances.</a:t>
            </a:r>
            <a:endParaRPr sz="1800">
              <a:latin typeface="Oswald"/>
              <a:ea typeface="Oswald"/>
              <a:cs typeface="Oswald"/>
              <a:sym typeface="Oswald"/>
            </a:endParaRPr>
          </a:p>
        </p:txBody>
      </p:sp>
      <p:pic>
        <p:nvPicPr>
          <p:cNvPr id="144" name="Google Shape;144;p31"/>
          <p:cNvPicPr preferRelativeResize="0"/>
          <p:nvPr/>
        </p:nvPicPr>
        <p:blipFill>
          <a:blip r:embed="rId4">
            <a:alphaModFix/>
          </a:blip>
          <a:stretch>
            <a:fillRect/>
          </a:stretch>
        </p:blipFill>
        <p:spPr>
          <a:xfrm>
            <a:off x="42925" y="155925"/>
            <a:ext cx="1544081" cy="848700"/>
          </a:xfrm>
          <a:prstGeom prst="rect">
            <a:avLst/>
          </a:prstGeom>
          <a:noFill/>
          <a:ln>
            <a:noFill/>
          </a:ln>
        </p:spPr>
      </p:pic>
      <p:pic>
        <p:nvPicPr>
          <p:cNvPr id="145" name="Google Shape;145;p31"/>
          <p:cNvPicPr preferRelativeResize="0"/>
          <p:nvPr/>
        </p:nvPicPr>
        <p:blipFill>
          <a:blip r:embed="rId5">
            <a:alphaModFix/>
          </a:blip>
          <a:stretch>
            <a:fillRect/>
          </a:stretch>
        </p:blipFill>
        <p:spPr>
          <a:xfrm>
            <a:off x="5794825" y="155925"/>
            <a:ext cx="2894050" cy="4885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58"/>
          <p:cNvSpPr/>
          <p:nvPr/>
        </p:nvSpPr>
        <p:spPr>
          <a:xfrm>
            <a:off x="98756" y="102244"/>
            <a:ext cx="9045300" cy="865200"/>
          </a:xfrm>
          <a:prstGeom prst="rect">
            <a:avLst/>
          </a:prstGeom>
          <a:solidFill>
            <a:srgbClr val="FFFFFF"/>
          </a:solidFill>
          <a:ln>
            <a:noFill/>
          </a:ln>
          <a:effectLst>
            <a:outerShdw blurRad="714375" rotWithShape="0" algn="bl" dist="9525">
              <a:srgbClr val="000000">
                <a:alpha val="588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rgbClr val="081D48"/>
              </a:solidFill>
              <a:latin typeface="Lato"/>
              <a:ea typeface="Lato"/>
              <a:cs typeface="Lato"/>
              <a:sym typeface="Lato"/>
            </a:endParaRPr>
          </a:p>
        </p:txBody>
      </p:sp>
      <p:pic>
        <p:nvPicPr>
          <p:cNvPr descr="page13image52055088.png" id="435" name="Google Shape;435;p58"/>
          <p:cNvPicPr preferRelativeResize="0"/>
          <p:nvPr/>
        </p:nvPicPr>
        <p:blipFill rotWithShape="1">
          <a:blip r:embed="rId3">
            <a:alphaModFix/>
          </a:blip>
          <a:srcRect b="0" l="0" r="0" t="4743"/>
          <a:stretch/>
        </p:blipFill>
        <p:spPr>
          <a:xfrm>
            <a:off x="2138724" y="1323129"/>
            <a:ext cx="6668430" cy="3391849"/>
          </a:xfrm>
          <a:prstGeom prst="rect">
            <a:avLst/>
          </a:prstGeom>
          <a:noFill/>
          <a:ln>
            <a:noFill/>
          </a:ln>
        </p:spPr>
      </p:pic>
      <p:sp>
        <p:nvSpPr>
          <p:cNvPr id="436" name="Google Shape;436;p58"/>
          <p:cNvSpPr txBox="1"/>
          <p:nvPr/>
        </p:nvSpPr>
        <p:spPr>
          <a:xfrm>
            <a:off x="285057" y="364862"/>
            <a:ext cx="8669100" cy="314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 sz="2300" u="none" cap="none" strike="noStrike">
                <a:solidFill>
                  <a:srgbClr val="081D48"/>
                </a:solidFill>
                <a:latin typeface="EB Garamond"/>
                <a:ea typeface="EB Garamond"/>
                <a:cs typeface="EB Garamond"/>
                <a:sym typeface="EB Garamond"/>
              </a:rPr>
              <a:t>Réflexion : À quelle fréquence accédez-vous aux documents d’apprentissage?</a:t>
            </a:r>
            <a:endParaRPr b="1" i="0" sz="2300" u="none" cap="none" strike="noStrike">
              <a:solidFill>
                <a:srgbClr val="081D48"/>
              </a:solidFill>
              <a:latin typeface="EB Garamond"/>
              <a:ea typeface="EB Garamond"/>
              <a:cs typeface="EB Garamond"/>
              <a:sym typeface="EB Garamond"/>
            </a:endParaRPr>
          </a:p>
        </p:txBody>
      </p:sp>
      <p:sp>
        <p:nvSpPr>
          <p:cNvPr id="437" name="Google Shape;437;p58"/>
          <p:cNvSpPr/>
          <p:nvPr/>
        </p:nvSpPr>
        <p:spPr>
          <a:xfrm>
            <a:off x="1168624" y="1347661"/>
            <a:ext cx="1639200" cy="3342600"/>
          </a:xfrm>
          <a:prstGeom prst="rect">
            <a:avLst/>
          </a:prstGeom>
          <a:solidFill>
            <a:srgbClr val="FFFFFF"/>
          </a:solidFill>
          <a:ln>
            <a:noFill/>
          </a:ln>
        </p:spPr>
        <p:txBody>
          <a:bodyPr anchorCtr="0" anchor="ctr" bIns="21975" lIns="21975" spcFirstLastPara="1" rIns="21975" wrap="square" tIns="21975">
            <a:noAutofit/>
          </a:bodyPr>
          <a:lstStyle/>
          <a:p>
            <a:pPr indent="0" lvl="0" marL="0" marR="0" rtl="0" algn="l">
              <a:lnSpc>
                <a:spcPct val="100000"/>
              </a:lnSpc>
              <a:spcBef>
                <a:spcPts val="0"/>
              </a:spcBef>
              <a:spcAft>
                <a:spcPts val="0"/>
              </a:spcAft>
              <a:buClr>
                <a:srgbClr val="000000"/>
              </a:buClr>
              <a:buSzPts val="800"/>
              <a:buFont typeface="Calibri"/>
              <a:buNone/>
            </a:pPr>
            <a:r>
              <a:t/>
            </a:r>
            <a:endParaRPr b="0" i="0" sz="800" u="none" cap="none" strike="noStrike">
              <a:solidFill>
                <a:srgbClr val="000000"/>
              </a:solidFill>
              <a:latin typeface="Calibri"/>
              <a:ea typeface="Calibri"/>
              <a:cs typeface="Calibri"/>
              <a:sym typeface="Calibri"/>
            </a:endParaRPr>
          </a:p>
        </p:txBody>
      </p:sp>
      <p:sp>
        <p:nvSpPr>
          <p:cNvPr id="438" name="Google Shape;438;p58"/>
          <p:cNvSpPr txBox="1"/>
          <p:nvPr/>
        </p:nvSpPr>
        <p:spPr>
          <a:xfrm>
            <a:off x="690664" y="1578066"/>
            <a:ext cx="1956600" cy="120600"/>
          </a:xfrm>
          <a:prstGeom prst="rect">
            <a:avLst/>
          </a:prstGeom>
          <a:noFill/>
          <a:ln>
            <a:noFill/>
          </a:ln>
        </p:spPr>
        <p:txBody>
          <a:bodyPr anchorCtr="0" anchor="t" bIns="0" lIns="0" spcFirstLastPara="1" rIns="0" wrap="square" tIns="0">
            <a:noAutofit/>
          </a:bodyPr>
          <a:lstStyle/>
          <a:p>
            <a:pPr indent="0" lvl="0" marL="0" marR="0" rtl="0" algn="r">
              <a:lnSpc>
                <a:spcPct val="110000"/>
              </a:lnSpc>
              <a:spcBef>
                <a:spcPts val="0"/>
              </a:spcBef>
              <a:spcAft>
                <a:spcPts val="0"/>
              </a:spcAft>
              <a:buClr>
                <a:srgbClr val="1B1E1D"/>
              </a:buClr>
              <a:buSzPts val="900"/>
              <a:buFont typeface="Lato"/>
              <a:buNone/>
            </a:pPr>
            <a:r>
              <a:rPr b="1" i="0" lang="en" sz="1400" u="none" cap="none" strike="noStrike">
                <a:solidFill>
                  <a:srgbClr val="1B1E1D"/>
                </a:solidFill>
                <a:latin typeface="Lato"/>
                <a:ea typeface="Lato"/>
                <a:cs typeface="Lato"/>
                <a:sym typeface="Lato"/>
              </a:rPr>
              <a:t>TOUS LES JOURS</a:t>
            </a:r>
            <a:endParaRPr b="1" i="0" sz="1400" u="none" cap="none" strike="noStrike">
              <a:solidFill>
                <a:srgbClr val="000000"/>
              </a:solidFill>
              <a:latin typeface="Arial"/>
              <a:ea typeface="Arial"/>
              <a:cs typeface="Arial"/>
              <a:sym typeface="Arial"/>
            </a:endParaRPr>
          </a:p>
        </p:txBody>
      </p:sp>
      <p:sp>
        <p:nvSpPr>
          <p:cNvPr id="439" name="Google Shape;439;p58"/>
          <p:cNvSpPr txBox="1"/>
          <p:nvPr/>
        </p:nvSpPr>
        <p:spPr>
          <a:xfrm>
            <a:off x="121346" y="2667201"/>
            <a:ext cx="2548500" cy="101700"/>
          </a:xfrm>
          <a:prstGeom prst="rect">
            <a:avLst/>
          </a:prstGeom>
          <a:noFill/>
          <a:ln>
            <a:noFill/>
          </a:ln>
        </p:spPr>
        <p:txBody>
          <a:bodyPr anchorCtr="0" anchor="t" bIns="0" lIns="0" spcFirstLastPara="1" rIns="0" wrap="square" tIns="0">
            <a:noAutofit/>
          </a:bodyPr>
          <a:lstStyle/>
          <a:p>
            <a:pPr indent="0" lvl="0" marL="0" marR="0" rtl="0" algn="r">
              <a:lnSpc>
                <a:spcPct val="110000"/>
              </a:lnSpc>
              <a:spcBef>
                <a:spcPts val="0"/>
              </a:spcBef>
              <a:spcAft>
                <a:spcPts val="0"/>
              </a:spcAft>
              <a:buNone/>
            </a:pPr>
            <a:r>
              <a:rPr b="1" i="0" lang="en" sz="1400" u="none" cap="none" strike="noStrike">
                <a:solidFill>
                  <a:srgbClr val="1B1E1D"/>
                </a:solidFill>
                <a:latin typeface="Lato"/>
                <a:ea typeface="Lato"/>
                <a:cs typeface="Lato"/>
                <a:sym typeface="Lato"/>
              </a:rPr>
              <a:t>QUELQUES FOIS </a:t>
            </a:r>
            <a:br>
              <a:rPr b="1" i="0" lang="en" sz="1400" u="none" cap="none" strike="noStrike">
                <a:solidFill>
                  <a:srgbClr val="1B1E1D"/>
                </a:solidFill>
                <a:latin typeface="Lato"/>
                <a:ea typeface="Lato"/>
                <a:cs typeface="Lato"/>
                <a:sym typeface="Lato"/>
              </a:rPr>
            </a:br>
            <a:r>
              <a:rPr b="1" i="0" lang="en" sz="1400" u="none" cap="none" strike="noStrike">
                <a:solidFill>
                  <a:srgbClr val="1B1E1D"/>
                </a:solidFill>
                <a:latin typeface="Lato"/>
                <a:ea typeface="Lato"/>
                <a:cs typeface="Lato"/>
                <a:sym typeface="Lato"/>
              </a:rPr>
              <a:t>PAR MOIS</a:t>
            </a:r>
            <a:endParaRPr b="1" i="0" sz="1400" u="none" cap="none" strike="noStrike">
              <a:solidFill>
                <a:srgbClr val="000000"/>
              </a:solidFill>
              <a:latin typeface="Arial"/>
              <a:ea typeface="Arial"/>
              <a:cs typeface="Arial"/>
              <a:sym typeface="Arial"/>
            </a:endParaRPr>
          </a:p>
        </p:txBody>
      </p:sp>
      <p:sp>
        <p:nvSpPr>
          <p:cNvPr id="440" name="Google Shape;440;p58"/>
          <p:cNvSpPr txBox="1"/>
          <p:nvPr/>
        </p:nvSpPr>
        <p:spPr>
          <a:xfrm>
            <a:off x="569107" y="3963200"/>
            <a:ext cx="2078100" cy="100800"/>
          </a:xfrm>
          <a:prstGeom prst="rect">
            <a:avLst/>
          </a:prstGeom>
          <a:noFill/>
          <a:ln>
            <a:noFill/>
          </a:ln>
        </p:spPr>
        <p:txBody>
          <a:bodyPr anchorCtr="0" anchor="t" bIns="0" lIns="0" spcFirstLastPara="1" rIns="0" wrap="square" tIns="0">
            <a:noAutofit/>
          </a:bodyPr>
          <a:lstStyle/>
          <a:p>
            <a:pPr indent="0" lvl="0" marL="0" marR="0" rtl="0" algn="r">
              <a:lnSpc>
                <a:spcPct val="110000"/>
              </a:lnSpc>
              <a:spcBef>
                <a:spcPts val="0"/>
              </a:spcBef>
              <a:spcAft>
                <a:spcPts val="0"/>
              </a:spcAft>
              <a:buClr>
                <a:srgbClr val="1B1E1D"/>
              </a:buClr>
              <a:buSzPts val="900"/>
              <a:buFont typeface="Lato"/>
              <a:buNone/>
            </a:pPr>
            <a:r>
              <a:rPr b="1" i="0" lang="en" sz="1400" u="none" cap="none" strike="noStrike">
                <a:solidFill>
                  <a:srgbClr val="1B1E1D"/>
                </a:solidFill>
                <a:latin typeface="Lato"/>
                <a:ea typeface="Lato"/>
                <a:cs typeface="Lato"/>
                <a:sym typeface="Lato"/>
              </a:rPr>
              <a:t>JE N’EN AI PAS EU LE TEMPS DEPUIS 1989</a:t>
            </a:r>
            <a:endParaRPr b="1" i="0" sz="1400" u="none" cap="none" strike="noStrike">
              <a:solidFill>
                <a:srgbClr val="000000"/>
              </a:solidFill>
              <a:latin typeface="Arial"/>
              <a:ea typeface="Arial"/>
              <a:cs typeface="Arial"/>
              <a:sym typeface="Arial"/>
            </a:endParaRPr>
          </a:p>
        </p:txBody>
      </p:sp>
      <p:sp>
        <p:nvSpPr>
          <p:cNvPr id="441" name="Google Shape;441;p58"/>
          <p:cNvSpPr txBox="1"/>
          <p:nvPr/>
        </p:nvSpPr>
        <p:spPr>
          <a:xfrm>
            <a:off x="251229" y="2040501"/>
            <a:ext cx="2418600" cy="169200"/>
          </a:xfrm>
          <a:prstGeom prst="rect">
            <a:avLst/>
          </a:prstGeom>
          <a:noFill/>
          <a:ln>
            <a:noFill/>
          </a:ln>
        </p:spPr>
        <p:txBody>
          <a:bodyPr anchorCtr="0" anchor="t" bIns="0" lIns="0" spcFirstLastPara="1" rIns="0" wrap="square" tIns="0">
            <a:noAutofit/>
          </a:bodyPr>
          <a:lstStyle/>
          <a:p>
            <a:pPr indent="0" lvl="0" marL="0" marR="0" rtl="0" algn="r">
              <a:lnSpc>
                <a:spcPct val="110000"/>
              </a:lnSpc>
              <a:spcBef>
                <a:spcPts val="0"/>
              </a:spcBef>
              <a:spcAft>
                <a:spcPts val="0"/>
              </a:spcAft>
              <a:buClr>
                <a:srgbClr val="1B1E1D"/>
              </a:buClr>
              <a:buSzPts val="900"/>
              <a:buFont typeface="Lato"/>
              <a:buNone/>
            </a:pPr>
            <a:r>
              <a:rPr b="1" i="0" lang="en" sz="1400" u="none" cap="none" strike="noStrike">
                <a:solidFill>
                  <a:srgbClr val="1B1E1D"/>
                </a:solidFill>
                <a:latin typeface="Lato"/>
                <a:ea typeface="Lato"/>
                <a:cs typeface="Lato"/>
                <a:sym typeface="Lato"/>
              </a:rPr>
              <a:t>QUELQUES FOIS </a:t>
            </a:r>
            <a:br>
              <a:rPr b="1" i="0" lang="en" sz="1400" u="none" cap="none" strike="noStrike">
                <a:solidFill>
                  <a:srgbClr val="1B1E1D"/>
                </a:solidFill>
                <a:latin typeface="Lato"/>
                <a:ea typeface="Lato"/>
                <a:cs typeface="Lato"/>
                <a:sym typeface="Lato"/>
              </a:rPr>
            </a:br>
            <a:r>
              <a:rPr b="1" i="0" lang="en" sz="1400" u="none" cap="none" strike="noStrike">
                <a:solidFill>
                  <a:srgbClr val="1B1E1D"/>
                </a:solidFill>
                <a:latin typeface="Lato"/>
                <a:ea typeface="Lato"/>
                <a:cs typeface="Lato"/>
                <a:sym typeface="Lato"/>
              </a:rPr>
              <a:t>PAR SEMAINE</a:t>
            </a:r>
            <a:endParaRPr b="1" i="0" sz="1400" u="none" cap="none" strike="noStrike">
              <a:solidFill>
                <a:srgbClr val="000000"/>
              </a:solidFill>
              <a:latin typeface="Arial"/>
              <a:ea typeface="Arial"/>
              <a:cs typeface="Arial"/>
              <a:sym typeface="Arial"/>
            </a:endParaRPr>
          </a:p>
        </p:txBody>
      </p:sp>
      <p:sp>
        <p:nvSpPr>
          <p:cNvPr id="442" name="Google Shape;442;p58"/>
          <p:cNvSpPr txBox="1"/>
          <p:nvPr/>
        </p:nvSpPr>
        <p:spPr>
          <a:xfrm>
            <a:off x="296410" y="3322171"/>
            <a:ext cx="2373300" cy="138300"/>
          </a:xfrm>
          <a:prstGeom prst="rect">
            <a:avLst/>
          </a:prstGeom>
          <a:noFill/>
          <a:ln>
            <a:noFill/>
          </a:ln>
        </p:spPr>
        <p:txBody>
          <a:bodyPr anchorCtr="0" anchor="t" bIns="0" lIns="0" spcFirstLastPara="1" rIns="0" wrap="square" tIns="0">
            <a:noAutofit/>
          </a:bodyPr>
          <a:lstStyle/>
          <a:p>
            <a:pPr indent="0" lvl="0" marL="0" marR="0" rtl="0" algn="r">
              <a:lnSpc>
                <a:spcPct val="110000"/>
              </a:lnSpc>
              <a:spcBef>
                <a:spcPts val="0"/>
              </a:spcBef>
              <a:spcAft>
                <a:spcPts val="0"/>
              </a:spcAft>
              <a:buClr>
                <a:srgbClr val="1B1E1D"/>
              </a:buClr>
              <a:buSzPts val="900"/>
              <a:buFont typeface="Lato"/>
              <a:buNone/>
            </a:pPr>
            <a:r>
              <a:rPr b="1" i="0" lang="en" sz="1400" u="none" cap="none" strike="noStrike">
                <a:solidFill>
                  <a:srgbClr val="1B1E1D"/>
                </a:solidFill>
                <a:latin typeface="Lato"/>
                <a:ea typeface="Lato"/>
                <a:cs typeface="Lato"/>
                <a:sym typeface="Lato"/>
              </a:rPr>
              <a:t>TOUS LES </a:t>
            </a:r>
            <a:endParaRPr b="1" i="0" sz="1400" u="none" cap="none" strike="noStrike">
              <a:solidFill>
                <a:srgbClr val="1B1E1D"/>
              </a:solidFill>
              <a:latin typeface="Lato"/>
              <a:ea typeface="Lato"/>
              <a:cs typeface="Lato"/>
              <a:sym typeface="Lato"/>
            </a:endParaRPr>
          </a:p>
          <a:p>
            <a:pPr indent="0" lvl="0" marL="0" marR="0" rtl="0" algn="r">
              <a:lnSpc>
                <a:spcPct val="110000"/>
              </a:lnSpc>
              <a:spcBef>
                <a:spcPts val="0"/>
              </a:spcBef>
              <a:spcAft>
                <a:spcPts val="0"/>
              </a:spcAft>
              <a:buClr>
                <a:srgbClr val="1B1E1D"/>
              </a:buClr>
              <a:buSzPts val="900"/>
              <a:buFont typeface="Lato"/>
              <a:buNone/>
            </a:pPr>
            <a:r>
              <a:rPr b="1" i="0" lang="en" sz="1400" u="none" cap="none" strike="noStrike">
                <a:solidFill>
                  <a:srgbClr val="1B1E1D"/>
                </a:solidFill>
                <a:latin typeface="Lato"/>
                <a:ea typeface="Lato"/>
                <a:cs typeface="Lato"/>
                <a:sym typeface="Lato"/>
              </a:rPr>
              <a:t>QUELQUES MOIS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59"/>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59"/>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None/>
            </a:pPr>
            <a:r>
              <a:rPr b="0" i="0" lang="en" sz="4500" u="none" cap="none" strike="noStrike">
                <a:solidFill>
                  <a:srgbClr val="FFFFFF"/>
                </a:solidFill>
                <a:latin typeface="Oswald"/>
                <a:ea typeface="Oswald"/>
                <a:cs typeface="Oswald"/>
                <a:sym typeface="Oswald"/>
              </a:rPr>
              <a:t>Pourquoi vous êtes important</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FFFFFF"/>
              </a:solidFill>
              <a:latin typeface="Oswald"/>
              <a:ea typeface="Oswald"/>
              <a:cs typeface="Oswald"/>
              <a:sym typeface="Oswald"/>
            </a:endParaRPr>
          </a:p>
        </p:txBody>
      </p:sp>
      <p:pic>
        <p:nvPicPr>
          <p:cNvPr id="449" name="Google Shape;449;p59"/>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sp>
        <p:nvSpPr>
          <p:cNvPr id="450" name="Google Shape;450;p59"/>
          <p:cNvSpPr txBox="1"/>
          <p:nvPr/>
        </p:nvSpPr>
        <p:spPr>
          <a:xfrm>
            <a:off x="-264305" y="754972"/>
            <a:ext cx="5125800" cy="5979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Calibri"/>
              <a:ea typeface="Calibri"/>
              <a:cs typeface="Calibri"/>
              <a:sym typeface="Calibri"/>
            </a:endParaRPr>
          </a:p>
        </p:txBody>
      </p:sp>
      <p:sp>
        <p:nvSpPr>
          <p:cNvPr id="451" name="Google Shape;451;p59"/>
          <p:cNvSpPr txBox="1"/>
          <p:nvPr/>
        </p:nvSpPr>
        <p:spPr>
          <a:xfrm>
            <a:off x="0" y="1647585"/>
            <a:ext cx="9087000" cy="1773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0" i="0" lang="en" sz="3500" u="none" cap="none" strike="noStrike">
                <a:solidFill>
                  <a:srgbClr val="00B3BF"/>
                </a:solidFill>
                <a:latin typeface="EB Garamond"/>
                <a:ea typeface="EB Garamond"/>
                <a:cs typeface="EB Garamond"/>
                <a:sym typeface="EB Garamond"/>
              </a:rPr>
              <a:t>Sondage: Sentez-vous que vous pouvez avoir un impact dans le cadre de votre travail?</a:t>
            </a:r>
            <a:endParaRPr b="0" i="0" sz="3500" u="none" cap="none" strike="noStrike">
              <a:solidFill>
                <a:srgbClr val="00B3BF"/>
              </a:solidFill>
              <a:latin typeface="Lato Light"/>
              <a:ea typeface="Lato Light"/>
              <a:cs typeface="Lato Light"/>
              <a:sym typeface="Lato Light"/>
            </a:endParaRPr>
          </a:p>
          <a:p>
            <a:pPr indent="0" lvl="0" marL="0" marR="0" rtl="0" algn="l">
              <a:lnSpc>
                <a:spcPct val="120000"/>
              </a:lnSpc>
              <a:spcBef>
                <a:spcPts val="0"/>
              </a:spcBef>
              <a:spcAft>
                <a:spcPts val="0"/>
              </a:spcAft>
              <a:buClr>
                <a:srgbClr val="565A5C"/>
              </a:buClr>
              <a:buSzPts val="2700"/>
              <a:buFont typeface="Lato Light"/>
              <a:buNone/>
            </a:pPr>
            <a:r>
              <a:t/>
            </a:r>
            <a:endParaRPr b="0" i="0" sz="3500" u="none" cap="none" strike="noStrike">
              <a:solidFill>
                <a:srgbClr val="00B3BF"/>
              </a:solidFill>
              <a:latin typeface="Lato Light"/>
              <a:ea typeface="Lato Light"/>
              <a:cs typeface="Lato Light"/>
              <a:sym typeface="Lato Light"/>
            </a:endParaRPr>
          </a:p>
          <a:p>
            <a:pPr indent="0" lvl="0" marL="0" marR="0" rtl="0" algn="ctr">
              <a:lnSpc>
                <a:spcPct val="120000"/>
              </a:lnSpc>
              <a:spcBef>
                <a:spcPts val="0"/>
              </a:spcBef>
              <a:spcAft>
                <a:spcPts val="0"/>
              </a:spcAft>
              <a:buClr>
                <a:srgbClr val="565A5C"/>
              </a:buClr>
              <a:buSzPts val="2700"/>
              <a:buFont typeface="Lato Light"/>
              <a:buNone/>
            </a:pPr>
            <a:r>
              <a:t/>
            </a:r>
            <a:endParaRPr b="0" i="0" sz="3500" u="none" cap="none" strike="noStrike">
              <a:solidFill>
                <a:srgbClr val="00B3BF"/>
              </a:solidFill>
              <a:latin typeface="Lato Light"/>
              <a:ea typeface="Lato Light"/>
              <a:cs typeface="Lato Light"/>
              <a:sym typeface="Lato Light"/>
            </a:endParaRPr>
          </a:p>
          <a:p>
            <a:pPr indent="0" lvl="0" marL="0" marR="0" rtl="0" algn="ctr">
              <a:lnSpc>
                <a:spcPct val="120000"/>
              </a:lnSpc>
              <a:spcBef>
                <a:spcPts val="0"/>
              </a:spcBef>
              <a:spcAft>
                <a:spcPts val="0"/>
              </a:spcAft>
              <a:buClr>
                <a:srgbClr val="565A5C"/>
              </a:buClr>
              <a:buSzPts val="2700"/>
              <a:buFont typeface="Lato Light"/>
              <a:buNone/>
            </a:pPr>
            <a:r>
              <a:t/>
            </a:r>
            <a:endParaRPr b="0" i="0" sz="2600" u="none" cap="none" strike="noStrike">
              <a:solidFill>
                <a:srgbClr val="00B3BF"/>
              </a:solidFill>
              <a:latin typeface="Lato Light"/>
              <a:ea typeface="Lato Light"/>
              <a:cs typeface="Lato Light"/>
              <a:sym typeface="Lato Light"/>
            </a:endParaRPr>
          </a:p>
        </p:txBody>
      </p:sp>
      <p:pic>
        <p:nvPicPr>
          <p:cNvPr id="452" name="Google Shape;452;p59"/>
          <p:cNvPicPr preferRelativeResize="0"/>
          <p:nvPr/>
        </p:nvPicPr>
        <p:blipFill>
          <a:blip r:embed="rId4">
            <a:alphaModFix/>
          </a:blip>
          <a:stretch>
            <a:fillRect/>
          </a:stretch>
        </p:blipFill>
        <p:spPr>
          <a:xfrm>
            <a:off x="42925" y="155925"/>
            <a:ext cx="1544081" cy="84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60"/>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60"/>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None/>
            </a:pPr>
            <a:r>
              <a:rPr b="0" i="0" lang="en" sz="4500" u="none" cap="none" strike="noStrike">
                <a:solidFill>
                  <a:srgbClr val="FFFFFF"/>
                </a:solidFill>
                <a:latin typeface="Oswald"/>
                <a:ea typeface="Oswald"/>
                <a:cs typeface="Oswald"/>
                <a:sym typeface="Oswald"/>
              </a:rPr>
              <a:t>Pourquoi vous êtes important</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chemeClr val="dk1"/>
              </a:buClr>
              <a:buSzPts val="1100"/>
              <a:buFont typeface="Arial"/>
              <a:buNone/>
            </a:pPr>
            <a:r>
              <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FFFFFF"/>
              </a:solidFill>
              <a:latin typeface="Oswald"/>
              <a:ea typeface="Oswald"/>
              <a:cs typeface="Oswald"/>
              <a:sym typeface="Oswald"/>
            </a:endParaRPr>
          </a:p>
        </p:txBody>
      </p:sp>
      <p:pic>
        <p:nvPicPr>
          <p:cNvPr id="459" name="Google Shape;459;p60"/>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sp>
        <p:nvSpPr>
          <p:cNvPr id="460" name="Google Shape;460;p60"/>
          <p:cNvSpPr txBox="1"/>
          <p:nvPr/>
        </p:nvSpPr>
        <p:spPr>
          <a:xfrm>
            <a:off x="-153180" y="754972"/>
            <a:ext cx="5125800" cy="5979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Calibri"/>
              <a:ea typeface="Calibri"/>
              <a:cs typeface="Calibri"/>
              <a:sym typeface="Calibri"/>
            </a:endParaRPr>
          </a:p>
        </p:txBody>
      </p:sp>
      <p:sp>
        <p:nvSpPr>
          <p:cNvPr id="461" name="Google Shape;461;p60"/>
          <p:cNvSpPr txBox="1"/>
          <p:nvPr/>
        </p:nvSpPr>
        <p:spPr>
          <a:xfrm>
            <a:off x="1429200" y="1321150"/>
            <a:ext cx="6285600" cy="306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400" u="none" cap="none" strike="noStrike">
                <a:solidFill>
                  <a:srgbClr val="00B3BF"/>
                </a:solidFill>
                <a:latin typeface="EB Garamond"/>
                <a:ea typeface="EB Garamond"/>
                <a:cs typeface="EB Garamond"/>
                <a:sym typeface="EB Garamond"/>
              </a:rPr>
              <a:t>Sondage</a:t>
            </a:r>
            <a:r>
              <a:rPr lang="en" sz="2400">
                <a:solidFill>
                  <a:srgbClr val="00B3BF"/>
                </a:solidFill>
                <a:latin typeface="EB Garamond"/>
                <a:ea typeface="EB Garamond"/>
                <a:cs typeface="EB Garamond"/>
                <a:sym typeface="EB Garamond"/>
              </a:rPr>
              <a:t>: L</a:t>
            </a:r>
            <a:r>
              <a:rPr b="0" i="0" lang="en" sz="2400" u="none" cap="none" strike="noStrike">
                <a:solidFill>
                  <a:srgbClr val="00B3BF"/>
                </a:solidFill>
                <a:latin typeface="EB Garamond"/>
                <a:ea typeface="EB Garamond"/>
                <a:cs typeface="EB Garamond"/>
                <a:sym typeface="EB Garamond"/>
              </a:rPr>
              <a:t>es obstacles à une contribution positive?</a:t>
            </a:r>
            <a:endParaRPr b="0" i="0" sz="2400" u="none" cap="none" strike="noStrike">
              <a:solidFill>
                <a:srgbClr val="00B3BF"/>
              </a:solidFill>
              <a:latin typeface="EB Garamond"/>
              <a:ea typeface="EB Garamond"/>
              <a:cs typeface="EB Garamond"/>
              <a:sym typeface="EB Garamond"/>
            </a:endParaRPr>
          </a:p>
          <a:p>
            <a:pPr indent="-381000" lvl="0" marL="457200" marR="0" rtl="0" algn="l">
              <a:lnSpc>
                <a:spcPct val="100000"/>
              </a:lnSpc>
              <a:spcBef>
                <a:spcPts val="0"/>
              </a:spcBef>
              <a:spcAft>
                <a:spcPts val="0"/>
              </a:spcAft>
              <a:buClr>
                <a:srgbClr val="00B3BF"/>
              </a:buClr>
              <a:buSzPts val="2400"/>
              <a:buFont typeface="EB Garamond"/>
              <a:buAutoNum type="alphaLcPeriod"/>
            </a:pPr>
            <a:r>
              <a:rPr b="0" i="0" lang="en" sz="2400" u="none" cap="none" strike="noStrike">
                <a:solidFill>
                  <a:srgbClr val="00B3BF"/>
                </a:solidFill>
                <a:latin typeface="EB Garamond"/>
                <a:ea typeface="EB Garamond"/>
                <a:cs typeface="EB Garamond"/>
                <a:sym typeface="EB Garamond"/>
              </a:rPr>
              <a:t>Je ne suis pas confronté à des obstacles</a:t>
            </a:r>
            <a:endParaRPr sz="2400"/>
          </a:p>
          <a:p>
            <a:pPr indent="-381000" lvl="0" marL="457200" marR="0" rtl="0" algn="l">
              <a:lnSpc>
                <a:spcPct val="100000"/>
              </a:lnSpc>
              <a:spcBef>
                <a:spcPts val="0"/>
              </a:spcBef>
              <a:spcAft>
                <a:spcPts val="0"/>
              </a:spcAft>
              <a:buClr>
                <a:srgbClr val="00B3BF"/>
              </a:buClr>
              <a:buSzPts val="2400"/>
              <a:buFont typeface="EB Garamond"/>
              <a:buAutoNum type="alphaLcPeriod"/>
            </a:pPr>
            <a:r>
              <a:rPr b="0" i="0" lang="en" sz="2400" u="none" cap="none" strike="noStrike">
                <a:solidFill>
                  <a:srgbClr val="00B3BF"/>
                </a:solidFill>
                <a:latin typeface="EB Garamond"/>
                <a:ea typeface="EB Garamond"/>
                <a:cs typeface="EB Garamond"/>
                <a:sym typeface="EB Garamond"/>
              </a:rPr>
              <a:t>Bureaucratie et processus</a:t>
            </a:r>
            <a:endParaRPr sz="2400"/>
          </a:p>
          <a:p>
            <a:pPr indent="-381000" lvl="0" marL="457200" marR="0" rtl="0" algn="l">
              <a:lnSpc>
                <a:spcPct val="100000"/>
              </a:lnSpc>
              <a:spcBef>
                <a:spcPts val="0"/>
              </a:spcBef>
              <a:spcAft>
                <a:spcPts val="0"/>
              </a:spcAft>
              <a:buClr>
                <a:srgbClr val="00B3BF"/>
              </a:buClr>
              <a:buSzPts val="2400"/>
              <a:buFont typeface="EB Garamond"/>
              <a:buAutoNum type="alphaLcPeriod"/>
            </a:pPr>
            <a:r>
              <a:rPr b="0" i="0" lang="en" sz="2400" u="none" cap="none" strike="noStrike">
                <a:solidFill>
                  <a:srgbClr val="00B3BF"/>
                </a:solidFill>
                <a:latin typeface="EB Garamond"/>
                <a:ea typeface="EB Garamond"/>
                <a:cs typeface="EB Garamond"/>
                <a:sym typeface="EB Garamond"/>
              </a:rPr>
              <a:t>Je ne sais pas comment le faire</a:t>
            </a:r>
            <a:endParaRPr sz="2400"/>
          </a:p>
          <a:p>
            <a:pPr indent="-381000" lvl="0" marL="457200" marR="0" rtl="0" algn="l">
              <a:lnSpc>
                <a:spcPct val="100000"/>
              </a:lnSpc>
              <a:spcBef>
                <a:spcPts val="0"/>
              </a:spcBef>
              <a:spcAft>
                <a:spcPts val="0"/>
              </a:spcAft>
              <a:buClr>
                <a:srgbClr val="00B3BF"/>
              </a:buClr>
              <a:buSzPts val="2400"/>
              <a:buFont typeface="EB Garamond"/>
              <a:buAutoNum type="alphaLcPeriod"/>
            </a:pPr>
            <a:r>
              <a:rPr b="0" i="0" lang="en" sz="2400" u="none" cap="none" strike="noStrike">
                <a:solidFill>
                  <a:srgbClr val="00B3BF"/>
                </a:solidFill>
                <a:latin typeface="EB Garamond"/>
                <a:ea typeface="EB Garamond"/>
                <a:cs typeface="EB Garamond"/>
                <a:sym typeface="EB Garamond"/>
              </a:rPr>
              <a:t>Ma catégorie /niveau</a:t>
            </a:r>
            <a:endParaRPr b="0" i="0" sz="2400" u="none" cap="none" strike="noStrike">
              <a:solidFill>
                <a:srgbClr val="00B3BF"/>
              </a:solidFill>
              <a:latin typeface="EB Garamond"/>
              <a:ea typeface="EB Garamond"/>
              <a:cs typeface="EB Garamond"/>
              <a:sym typeface="EB Garamond"/>
            </a:endParaRPr>
          </a:p>
          <a:p>
            <a:pPr indent="-381000" lvl="0" marL="457200" marR="0" rtl="0" algn="l">
              <a:lnSpc>
                <a:spcPct val="100000"/>
              </a:lnSpc>
              <a:spcBef>
                <a:spcPts val="0"/>
              </a:spcBef>
              <a:spcAft>
                <a:spcPts val="0"/>
              </a:spcAft>
              <a:buClr>
                <a:srgbClr val="00B3BF"/>
              </a:buClr>
              <a:buSzPts val="2400"/>
              <a:buFont typeface="EB Garamond"/>
              <a:buAutoNum type="alphaLcPeriod"/>
            </a:pPr>
            <a:r>
              <a:rPr b="0" i="0" lang="en" sz="2400" u="none" cap="none" strike="noStrike">
                <a:solidFill>
                  <a:srgbClr val="00B3BF"/>
                </a:solidFill>
                <a:latin typeface="EB Garamond"/>
                <a:ea typeface="EB Garamond"/>
                <a:cs typeface="EB Garamond"/>
                <a:sym typeface="EB Garamond"/>
              </a:rPr>
              <a:t>Pas le temps</a:t>
            </a:r>
            <a:endParaRPr sz="2400"/>
          </a:p>
          <a:p>
            <a:pPr indent="-381000" lvl="0" marL="457200" marR="0" rtl="0" algn="l">
              <a:lnSpc>
                <a:spcPct val="100000"/>
              </a:lnSpc>
              <a:spcBef>
                <a:spcPts val="0"/>
              </a:spcBef>
              <a:spcAft>
                <a:spcPts val="0"/>
              </a:spcAft>
              <a:buClr>
                <a:srgbClr val="00B3BF"/>
              </a:buClr>
              <a:buSzPts val="2400"/>
              <a:buFont typeface="EB Garamond"/>
              <a:buAutoNum type="alphaLcPeriod"/>
            </a:pPr>
            <a:r>
              <a:rPr b="0" i="0" lang="en" sz="2400" u="none" cap="none" strike="noStrike">
                <a:solidFill>
                  <a:srgbClr val="00B3BF"/>
                </a:solidFill>
                <a:latin typeface="EB Garamond"/>
                <a:ea typeface="EB Garamond"/>
                <a:cs typeface="EB Garamond"/>
                <a:sym typeface="EB Garamond"/>
              </a:rPr>
              <a:t>Aversion au risque</a:t>
            </a:r>
            <a:endParaRPr sz="2400"/>
          </a:p>
          <a:p>
            <a:pPr indent="-381000" lvl="0" marL="457200" marR="0" rtl="0" algn="l">
              <a:lnSpc>
                <a:spcPct val="100000"/>
              </a:lnSpc>
              <a:spcBef>
                <a:spcPts val="0"/>
              </a:spcBef>
              <a:spcAft>
                <a:spcPts val="0"/>
              </a:spcAft>
              <a:buClr>
                <a:srgbClr val="00B3BF"/>
              </a:buClr>
              <a:buSzPts val="2400"/>
              <a:buFont typeface="EB Garamond"/>
              <a:buAutoNum type="alphaLcPeriod"/>
            </a:pPr>
            <a:r>
              <a:rPr b="0" i="0" lang="en" sz="2400" u="none" cap="none" strike="noStrike">
                <a:solidFill>
                  <a:srgbClr val="00B3BF"/>
                </a:solidFill>
                <a:latin typeface="EB Garamond"/>
                <a:ea typeface="EB Garamond"/>
                <a:cs typeface="EB Garamond"/>
                <a:sym typeface="EB Garamond"/>
              </a:rPr>
              <a:t>Autre</a:t>
            </a:r>
            <a:endParaRPr b="0" i="0" sz="2400" u="none" cap="none" strike="noStrike">
              <a:solidFill>
                <a:srgbClr val="00B3BF"/>
              </a:solidFill>
              <a:latin typeface="Lato Light"/>
              <a:ea typeface="Lato Light"/>
              <a:cs typeface="Lato Light"/>
              <a:sym typeface="Lato Light"/>
            </a:endParaRPr>
          </a:p>
        </p:txBody>
      </p:sp>
      <p:pic>
        <p:nvPicPr>
          <p:cNvPr id="462" name="Google Shape;462;p60"/>
          <p:cNvPicPr preferRelativeResize="0"/>
          <p:nvPr/>
        </p:nvPicPr>
        <p:blipFill>
          <a:blip r:embed="rId4">
            <a:alphaModFix/>
          </a:blip>
          <a:stretch>
            <a:fillRect/>
          </a:stretch>
        </p:blipFill>
        <p:spPr>
          <a:xfrm>
            <a:off x="42925" y="155925"/>
            <a:ext cx="1544081" cy="84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61"/>
          <p:cNvSpPr txBox="1"/>
          <p:nvPr/>
        </p:nvSpPr>
        <p:spPr>
          <a:xfrm>
            <a:off x="275850" y="1759500"/>
            <a:ext cx="85923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None/>
            </a:pPr>
            <a:r>
              <a:rPr b="0" i="0" lang="en" sz="3500" u="none" cap="none" strike="noStrike">
                <a:solidFill>
                  <a:srgbClr val="00B3BF"/>
                </a:solidFill>
                <a:latin typeface="EB Garamond"/>
                <a:ea typeface="EB Garamond"/>
                <a:cs typeface="EB Garamond"/>
                <a:sym typeface="EB Garamond"/>
              </a:rPr>
              <a:t>Même si vous ne pouvez pas changer le « quoi », vous pouvez changer le « comment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pic>
        <p:nvPicPr>
          <p:cNvPr id="472" name="Google Shape;472;p62"/>
          <p:cNvPicPr preferRelativeResize="0"/>
          <p:nvPr/>
        </p:nvPicPr>
        <p:blipFill rotWithShape="1">
          <a:blip r:embed="rId3">
            <a:alphaModFix/>
          </a:blip>
          <a:srcRect b="0" l="0" r="0" t="0"/>
          <a:stretch/>
        </p:blipFill>
        <p:spPr>
          <a:xfrm>
            <a:off x="1601934" y="427734"/>
            <a:ext cx="5940131" cy="428803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pic>
        <p:nvPicPr>
          <p:cNvPr id="477" name="Google Shape;477;p63"/>
          <p:cNvPicPr preferRelativeResize="0"/>
          <p:nvPr/>
        </p:nvPicPr>
        <p:blipFill rotWithShape="1">
          <a:blip r:embed="rId3">
            <a:alphaModFix/>
          </a:blip>
          <a:srcRect b="0" l="0" r="0" t="0"/>
          <a:stretch/>
        </p:blipFill>
        <p:spPr>
          <a:xfrm>
            <a:off x="1422738" y="0"/>
            <a:ext cx="6080332" cy="51434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64"/>
          <p:cNvSpPr txBox="1"/>
          <p:nvPr/>
        </p:nvSpPr>
        <p:spPr>
          <a:xfrm>
            <a:off x="446500" y="343823"/>
            <a:ext cx="7950300" cy="63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3000" u="none" cap="none" strike="noStrike">
                <a:solidFill>
                  <a:srgbClr val="00B3BF"/>
                </a:solidFill>
                <a:latin typeface="EB Garamond"/>
                <a:ea typeface="EB Garamond"/>
                <a:cs typeface="EB Garamond"/>
                <a:sym typeface="EB Garamond"/>
              </a:rPr>
              <a:t>Des micro</a:t>
            </a:r>
            <a:r>
              <a:rPr lang="en" sz="3000">
                <a:solidFill>
                  <a:srgbClr val="00B3BF"/>
                </a:solidFill>
                <a:latin typeface="EB Garamond"/>
                <a:ea typeface="EB Garamond"/>
                <a:cs typeface="EB Garamond"/>
                <a:sym typeface="EB Garamond"/>
              </a:rPr>
              <a:t>-</a:t>
            </a:r>
            <a:r>
              <a:rPr b="0" i="0" lang="en" sz="3000" u="none" cap="none" strike="noStrike">
                <a:solidFill>
                  <a:srgbClr val="00B3BF"/>
                </a:solidFill>
                <a:latin typeface="EB Garamond"/>
                <a:ea typeface="EB Garamond"/>
                <a:cs typeface="EB Garamond"/>
                <a:sym typeface="EB Garamond"/>
              </a:rPr>
              <a:t>façons d’agir pour avoir un impact positif</a:t>
            </a:r>
            <a:endParaRPr b="0" i="0" sz="3000" u="none" cap="none" strike="noStrike">
              <a:solidFill>
                <a:srgbClr val="565A5C"/>
              </a:solidFill>
              <a:latin typeface="Lato Light"/>
              <a:ea typeface="Lato Light"/>
              <a:cs typeface="Lato Light"/>
              <a:sym typeface="Lato Light"/>
            </a:endParaRPr>
          </a:p>
        </p:txBody>
      </p:sp>
      <p:sp>
        <p:nvSpPr>
          <p:cNvPr id="483" name="Google Shape;483;p64"/>
          <p:cNvSpPr txBox="1"/>
          <p:nvPr/>
        </p:nvSpPr>
        <p:spPr>
          <a:xfrm>
            <a:off x="386400" y="981626"/>
            <a:ext cx="8626500" cy="3378300"/>
          </a:xfrm>
          <a:prstGeom prst="rect">
            <a:avLst/>
          </a:prstGeom>
          <a:noFill/>
          <a:ln>
            <a:noFill/>
          </a:ln>
        </p:spPr>
        <p:txBody>
          <a:bodyPr anchorCtr="0" anchor="t" bIns="0" lIns="0" spcFirstLastPara="1" rIns="0" wrap="square" tIns="0">
            <a:noAutofit/>
          </a:bodyPr>
          <a:lstStyle/>
          <a:p>
            <a:pPr indent="-273050" lvl="0" marL="292100" marR="0" rtl="0" algn="l">
              <a:lnSpc>
                <a:spcPct val="120000"/>
              </a:lnSpc>
              <a:spcBef>
                <a:spcPts val="0"/>
              </a:spcBef>
              <a:spcAft>
                <a:spcPts val="0"/>
              </a:spcAft>
              <a:buClr>
                <a:srgbClr val="565A5C"/>
              </a:buClr>
              <a:buSzPts val="2500"/>
              <a:buFont typeface="EB Garamond"/>
              <a:buChar char="•"/>
            </a:pPr>
            <a:r>
              <a:rPr b="0" i="0" lang="en" sz="1800" u="none" cap="none" strike="noStrike">
                <a:solidFill>
                  <a:srgbClr val="565A5C"/>
                </a:solidFill>
                <a:latin typeface="EB Garamond"/>
                <a:ea typeface="EB Garamond"/>
                <a:cs typeface="EB Garamond"/>
                <a:sym typeface="EB Garamond"/>
              </a:rPr>
              <a:t>Organiser une séance de remue-méninges sur les politiques dans votre équipe.</a:t>
            </a:r>
            <a:endParaRPr/>
          </a:p>
          <a:p>
            <a:pPr indent="-273050" lvl="0" marL="292100" marR="0" rtl="0" algn="l">
              <a:lnSpc>
                <a:spcPct val="120000"/>
              </a:lnSpc>
              <a:spcBef>
                <a:spcPts val="0"/>
              </a:spcBef>
              <a:spcAft>
                <a:spcPts val="0"/>
              </a:spcAft>
              <a:buClr>
                <a:srgbClr val="565A5C"/>
              </a:buClr>
              <a:buSzPts val="2500"/>
              <a:buFont typeface="EB Garamond"/>
              <a:buChar char="•"/>
            </a:pPr>
            <a:r>
              <a:rPr b="0" i="0" lang="en" sz="1800" u="none" cap="none" strike="noStrike">
                <a:solidFill>
                  <a:srgbClr val="565A5C"/>
                </a:solidFill>
                <a:latin typeface="EB Garamond"/>
                <a:ea typeface="EB Garamond"/>
                <a:cs typeface="EB Garamond"/>
                <a:sym typeface="EB Garamond"/>
              </a:rPr>
              <a:t>Notez les leçons apprises pour un exposé honnête à l’interne.</a:t>
            </a:r>
            <a:endParaRPr b="0" i="0" sz="1800" u="none" cap="none" strike="noStrike">
              <a:solidFill>
                <a:srgbClr val="565A5C"/>
              </a:solidFill>
              <a:latin typeface="EB Garamond"/>
              <a:ea typeface="EB Garamond"/>
              <a:cs typeface="EB Garamond"/>
              <a:sym typeface="EB Garamond"/>
            </a:endParaRPr>
          </a:p>
          <a:p>
            <a:pPr indent="-273050" lvl="0" marL="292100" marR="0" rtl="0" algn="l">
              <a:lnSpc>
                <a:spcPct val="120000"/>
              </a:lnSpc>
              <a:spcBef>
                <a:spcPts val="0"/>
              </a:spcBef>
              <a:spcAft>
                <a:spcPts val="0"/>
              </a:spcAft>
              <a:buClr>
                <a:srgbClr val="565A5C"/>
              </a:buClr>
              <a:buSzPts val="2500"/>
              <a:buFont typeface="EB Garamond"/>
              <a:buChar char="•"/>
            </a:pPr>
            <a:r>
              <a:rPr b="0" i="0" lang="en" sz="1800" u="none" cap="none" strike="noStrike">
                <a:solidFill>
                  <a:srgbClr val="565A5C"/>
                </a:solidFill>
                <a:latin typeface="EB Garamond"/>
                <a:ea typeface="EB Garamond"/>
                <a:cs typeface="EB Garamond"/>
                <a:sym typeface="EB Garamond"/>
              </a:rPr>
              <a:t>Apprenez quelque chose de nouveau et présentez-le.</a:t>
            </a:r>
            <a:endParaRPr/>
          </a:p>
          <a:p>
            <a:pPr indent="-273050" lvl="0" marL="292100" marR="0" rtl="0" algn="l">
              <a:lnSpc>
                <a:spcPct val="120000"/>
              </a:lnSpc>
              <a:spcBef>
                <a:spcPts val="0"/>
              </a:spcBef>
              <a:spcAft>
                <a:spcPts val="0"/>
              </a:spcAft>
              <a:buClr>
                <a:srgbClr val="565A5C"/>
              </a:buClr>
              <a:buSzPts val="2500"/>
              <a:buFont typeface="EB Garamond"/>
              <a:buChar char="•"/>
            </a:pPr>
            <a:r>
              <a:rPr b="0" i="0" lang="en" sz="1800" u="none" cap="none" strike="noStrike">
                <a:solidFill>
                  <a:srgbClr val="565A5C"/>
                </a:solidFill>
                <a:latin typeface="EB Garamond"/>
                <a:ea typeface="EB Garamond"/>
                <a:cs typeface="EB Garamond"/>
                <a:sym typeface="EB Garamond"/>
              </a:rPr>
              <a:t>Parlez à quelqu'un qui travaille dans un autre secteur du cycle des politiques.</a:t>
            </a:r>
            <a:endParaRPr/>
          </a:p>
          <a:p>
            <a:pPr indent="-273050" lvl="0" marL="292100" marR="0" rtl="0" algn="l">
              <a:lnSpc>
                <a:spcPct val="120000"/>
              </a:lnSpc>
              <a:spcBef>
                <a:spcPts val="0"/>
              </a:spcBef>
              <a:spcAft>
                <a:spcPts val="0"/>
              </a:spcAft>
              <a:buClr>
                <a:srgbClr val="565A5C"/>
              </a:buClr>
              <a:buSzPts val="2500"/>
              <a:buFont typeface="EB Garamond"/>
              <a:buChar char="•"/>
            </a:pPr>
            <a:r>
              <a:rPr b="0" i="0" lang="en" sz="1800" u="none" cap="none" strike="noStrike">
                <a:solidFill>
                  <a:srgbClr val="565A5C"/>
                </a:solidFill>
                <a:latin typeface="EB Garamond"/>
                <a:ea typeface="EB Garamond"/>
                <a:cs typeface="EB Garamond"/>
                <a:sym typeface="EB Garamond"/>
              </a:rPr>
              <a:t>Communiquer l’information aux autres équipes ou ministères différemment.</a:t>
            </a:r>
            <a:endParaRPr/>
          </a:p>
          <a:p>
            <a:pPr indent="-273050" lvl="0" marL="292100" marR="0" rtl="0" algn="l">
              <a:lnSpc>
                <a:spcPct val="120000"/>
              </a:lnSpc>
              <a:spcBef>
                <a:spcPts val="0"/>
              </a:spcBef>
              <a:spcAft>
                <a:spcPts val="0"/>
              </a:spcAft>
              <a:buClr>
                <a:srgbClr val="565A5C"/>
              </a:buClr>
              <a:buSzPts val="2500"/>
              <a:buFont typeface="EB Garamond"/>
              <a:buChar char="•"/>
            </a:pPr>
            <a:r>
              <a:rPr b="0" i="0" lang="en" sz="1800" u="none" cap="none" strike="noStrike">
                <a:solidFill>
                  <a:srgbClr val="565A5C"/>
                </a:solidFill>
                <a:latin typeface="EB Garamond"/>
                <a:ea typeface="EB Garamond"/>
                <a:cs typeface="EB Garamond"/>
                <a:sym typeface="EB Garamond"/>
              </a:rPr>
              <a:t>Trouvez un moyen approprié de rendre votre travail plus transparent.</a:t>
            </a:r>
            <a:endParaRPr/>
          </a:p>
          <a:p>
            <a:pPr indent="-273050" lvl="0" marL="292100" marR="0" rtl="0" algn="l">
              <a:lnSpc>
                <a:spcPct val="120000"/>
              </a:lnSpc>
              <a:spcBef>
                <a:spcPts val="0"/>
              </a:spcBef>
              <a:spcAft>
                <a:spcPts val="0"/>
              </a:spcAft>
              <a:buClr>
                <a:srgbClr val="565A5C"/>
              </a:buClr>
              <a:buSzPts val="2500"/>
              <a:buFont typeface="EB Garamond"/>
              <a:buChar char="•"/>
            </a:pPr>
            <a:r>
              <a:rPr b="0" i="0" lang="en" sz="1800" u="none" cap="none" strike="noStrike">
                <a:solidFill>
                  <a:srgbClr val="565A5C"/>
                </a:solidFill>
                <a:latin typeface="EB Garamond"/>
                <a:ea typeface="EB Garamond"/>
                <a:cs typeface="EB Garamond"/>
                <a:sym typeface="EB Garamond"/>
              </a:rPr>
              <a:t>Présentez votre idée à vos pairs / votre patron.</a:t>
            </a:r>
            <a:endParaRPr/>
          </a:p>
          <a:p>
            <a:pPr indent="-273050" lvl="0" marL="292100" marR="0" rtl="0" algn="l">
              <a:lnSpc>
                <a:spcPct val="120000"/>
              </a:lnSpc>
              <a:spcBef>
                <a:spcPts val="0"/>
              </a:spcBef>
              <a:spcAft>
                <a:spcPts val="0"/>
              </a:spcAft>
              <a:buClr>
                <a:srgbClr val="565A5C"/>
              </a:buClr>
              <a:buSzPts val="2500"/>
              <a:buFont typeface="EB Garamond"/>
              <a:buChar char="•"/>
            </a:pPr>
            <a:r>
              <a:rPr b="0" i="0" lang="en" sz="1800" u="none" cap="none" strike="noStrike">
                <a:solidFill>
                  <a:srgbClr val="565A5C"/>
                </a:solidFill>
                <a:latin typeface="EB Garamond"/>
                <a:ea typeface="EB Garamond"/>
                <a:cs typeface="EB Garamond"/>
                <a:sym typeface="EB Garamond"/>
              </a:rPr>
              <a:t>… autre chose?</a:t>
            </a:r>
            <a:endParaRPr b="0" i="0" sz="1800" u="none" cap="none" strike="noStrike">
              <a:solidFill>
                <a:srgbClr val="565A5C"/>
              </a:solidFill>
              <a:latin typeface="EB Garamond"/>
              <a:ea typeface="EB Garamond"/>
              <a:cs typeface="EB Garamond"/>
              <a:sym typeface="EB Garamon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65"/>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65"/>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rgbClr val="FFFFFF"/>
                </a:solidFill>
                <a:latin typeface="Oswald"/>
                <a:ea typeface="Oswald"/>
                <a:cs typeface="Oswald"/>
                <a:sym typeface="Oswald"/>
              </a:rPr>
              <a:t>Entraînons-nous: persuasion</a:t>
            </a:r>
            <a:endParaRPr b="0" i="0" sz="45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chemeClr val="dk1"/>
              </a:buClr>
              <a:buSzPts val="1100"/>
              <a:buFont typeface="Arial"/>
              <a:buNone/>
            </a:pPr>
            <a:r>
              <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FFFFFF"/>
              </a:solidFill>
              <a:latin typeface="Oswald"/>
              <a:ea typeface="Oswald"/>
              <a:cs typeface="Oswald"/>
              <a:sym typeface="Oswald"/>
            </a:endParaRPr>
          </a:p>
        </p:txBody>
      </p:sp>
      <p:pic>
        <p:nvPicPr>
          <p:cNvPr id="490" name="Google Shape;490;p65"/>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sp>
        <p:nvSpPr>
          <p:cNvPr id="491" name="Google Shape;491;p65"/>
          <p:cNvSpPr txBox="1"/>
          <p:nvPr/>
        </p:nvSpPr>
        <p:spPr>
          <a:xfrm>
            <a:off x="-153180" y="754972"/>
            <a:ext cx="5125800" cy="5979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Calibri"/>
              <a:ea typeface="Calibri"/>
              <a:cs typeface="Calibri"/>
              <a:sym typeface="Calibri"/>
            </a:endParaRPr>
          </a:p>
        </p:txBody>
      </p:sp>
      <p:pic>
        <p:nvPicPr>
          <p:cNvPr id="492" name="Google Shape;492;p65"/>
          <p:cNvPicPr preferRelativeResize="0"/>
          <p:nvPr/>
        </p:nvPicPr>
        <p:blipFill rotWithShape="1">
          <a:blip r:embed="rId4">
            <a:alphaModFix/>
          </a:blip>
          <a:srcRect b="0" l="0" r="0" t="0"/>
          <a:stretch/>
        </p:blipFill>
        <p:spPr>
          <a:xfrm>
            <a:off x="630675" y="1393900"/>
            <a:ext cx="4742375" cy="2694650"/>
          </a:xfrm>
          <a:prstGeom prst="rect">
            <a:avLst/>
          </a:prstGeom>
          <a:noFill/>
          <a:ln>
            <a:noFill/>
          </a:ln>
        </p:spPr>
      </p:pic>
      <p:sp>
        <p:nvSpPr>
          <p:cNvPr id="493" name="Google Shape;493;p65"/>
          <p:cNvSpPr txBox="1"/>
          <p:nvPr/>
        </p:nvSpPr>
        <p:spPr>
          <a:xfrm>
            <a:off x="5990275" y="1915475"/>
            <a:ext cx="2640900" cy="165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 sz="3000" u="none" cap="none" strike="noStrike">
                <a:solidFill>
                  <a:srgbClr val="00B3BF"/>
                </a:solidFill>
                <a:latin typeface="EB Garamond"/>
                <a:ea typeface="EB Garamond"/>
                <a:cs typeface="EB Garamond"/>
                <a:sym typeface="EB Garamond"/>
              </a:rPr>
              <a:t>Présentez votre travail à un jeune de 16 ans</a:t>
            </a:r>
            <a:endParaRPr b="0" i="0" sz="3000" u="none" cap="none" strike="noStrike">
              <a:solidFill>
                <a:srgbClr val="565A5C"/>
              </a:solidFill>
              <a:latin typeface="EB Garamond"/>
              <a:ea typeface="EB Garamond"/>
              <a:cs typeface="EB Garamond"/>
              <a:sym typeface="EB Garamond"/>
            </a:endParaRPr>
          </a:p>
        </p:txBody>
      </p:sp>
      <p:pic>
        <p:nvPicPr>
          <p:cNvPr id="494" name="Google Shape;494;p65"/>
          <p:cNvPicPr preferRelativeResize="0"/>
          <p:nvPr/>
        </p:nvPicPr>
        <p:blipFill>
          <a:blip r:embed="rId5">
            <a:alphaModFix/>
          </a:blip>
          <a:stretch>
            <a:fillRect/>
          </a:stretch>
        </p:blipFill>
        <p:spPr>
          <a:xfrm>
            <a:off x="42925" y="155925"/>
            <a:ext cx="1544081" cy="84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66"/>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66"/>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None/>
            </a:pPr>
            <a:r>
              <a:rPr b="0" i="0" lang="en" sz="4500" u="none" cap="none" strike="noStrike">
                <a:solidFill>
                  <a:srgbClr val="FFFFFF"/>
                </a:solidFill>
                <a:latin typeface="Oswald"/>
                <a:ea typeface="Oswald"/>
                <a:cs typeface="Oswald"/>
                <a:sym typeface="Oswald"/>
              </a:rPr>
              <a:t>Démontrez votre engagement</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FFFFFF"/>
              </a:solidFill>
              <a:latin typeface="Oswald"/>
              <a:ea typeface="Oswald"/>
              <a:cs typeface="Oswald"/>
              <a:sym typeface="Oswald"/>
            </a:endParaRPr>
          </a:p>
        </p:txBody>
      </p:sp>
      <p:pic>
        <p:nvPicPr>
          <p:cNvPr id="501" name="Google Shape;501;p66"/>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sp>
        <p:nvSpPr>
          <p:cNvPr id="502" name="Google Shape;502;p66"/>
          <p:cNvSpPr txBox="1"/>
          <p:nvPr/>
        </p:nvSpPr>
        <p:spPr>
          <a:xfrm>
            <a:off x="-153180" y="754972"/>
            <a:ext cx="5125800" cy="5979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Calibri"/>
              <a:ea typeface="Calibri"/>
              <a:cs typeface="Calibri"/>
              <a:sym typeface="Calibri"/>
            </a:endParaRPr>
          </a:p>
        </p:txBody>
      </p:sp>
      <p:pic>
        <p:nvPicPr>
          <p:cNvPr id="503" name="Google Shape;503;p66"/>
          <p:cNvPicPr preferRelativeResize="0"/>
          <p:nvPr/>
        </p:nvPicPr>
        <p:blipFill rotWithShape="1">
          <a:blip r:embed="rId4">
            <a:alphaModFix/>
          </a:blip>
          <a:srcRect b="0" l="0" r="0" t="0"/>
          <a:stretch/>
        </p:blipFill>
        <p:spPr>
          <a:xfrm>
            <a:off x="648620" y="2068839"/>
            <a:ext cx="1284255" cy="1272900"/>
          </a:xfrm>
          <a:prstGeom prst="rect">
            <a:avLst/>
          </a:prstGeom>
          <a:noFill/>
          <a:ln>
            <a:noFill/>
          </a:ln>
        </p:spPr>
      </p:pic>
      <p:sp>
        <p:nvSpPr>
          <p:cNvPr id="504" name="Google Shape;504;p66"/>
          <p:cNvSpPr txBox="1"/>
          <p:nvPr/>
        </p:nvSpPr>
        <p:spPr>
          <a:xfrm>
            <a:off x="2337548" y="2110900"/>
            <a:ext cx="6326700" cy="12729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000"/>
              <a:buFont typeface="Arial"/>
              <a:buNone/>
            </a:pPr>
            <a:r>
              <a:rPr b="0" i="0" lang="en" sz="3000" u="none" cap="none" strike="noStrike">
                <a:solidFill>
                  <a:srgbClr val="ED1F7A"/>
                </a:solidFill>
                <a:highlight>
                  <a:schemeClr val="lt1"/>
                </a:highlight>
                <a:latin typeface="EB Garamond"/>
                <a:ea typeface="EB Garamond"/>
                <a:cs typeface="EB Garamond"/>
                <a:sym typeface="EB Garamond"/>
              </a:rPr>
              <a:t>Inspiré à faire ___________ demain</a:t>
            </a:r>
            <a:endParaRPr b="0" i="0" sz="3000" u="none" cap="none" strike="noStrike">
              <a:solidFill>
                <a:srgbClr val="ED1F7A"/>
              </a:solidFill>
              <a:highlight>
                <a:schemeClr val="lt1"/>
              </a:highlight>
              <a:latin typeface="EB Garamond"/>
              <a:ea typeface="EB Garamond"/>
              <a:cs typeface="EB Garamond"/>
              <a:sym typeface="EB Garamond"/>
            </a:endParaRPr>
          </a:p>
          <a:p>
            <a:pPr indent="0" lvl="0" marL="0" marR="0" rtl="0" algn="l">
              <a:lnSpc>
                <a:spcPct val="120000"/>
              </a:lnSpc>
              <a:spcBef>
                <a:spcPts val="0"/>
              </a:spcBef>
              <a:spcAft>
                <a:spcPts val="0"/>
              </a:spcAft>
              <a:buClr>
                <a:srgbClr val="000000"/>
              </a:buClr>
              <a:buSzPts val="3000"/>
              <a:buFont typeface="Arial"/>
              <a:buNone/>
            </a:pPr>
            <a:r>
              <a:rPr b="0" i="0" lang="en" sz="3000" u="none" cap="none" strike="noStrike">
                <a:solidFill>
                  <a:srgbClr val="ED1F7A"/>
                </a:solidFill>
                <a:highlight>
                  <a:schemeClr val="lt1"/>
                </a:highlight>
                <a:latin typeface="EB Garamond"/>
                <a:ea typeface="EB Garamond"/>
                <a:cs typeface="EB Garamond"/>
                <a:sym typeface="EB Garamond"/>
              </a:rPr>
              <a:t>#policyinpractice @policomm</a:t>
            </a:r>
            <a:endParaRPr b="0" i="0" sz="3000" u="none" cap="none" strike="noStrike">
              <a:solidFill>
                <a:srgbClr val="000000"/>
              </a:solidFill>
              <a:latin typeface="EB Garamond"/>
              <a:ea typeface="EB Garamond"/>
              <a:cs typeface="EB Garamond"/>
              <a:sym typeface="EB Garamond"/>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565A5C"/>
              </a:solidFill>
              <a:latin typeface="Lato Light"/>
              <a:ea typeface="Lato Light"/>
              <a:cs typeface="Lato Light"/>
              <a:sym typeface="Lato Light"/>
            </a:endParaRPr>
          </a:p>
        </p:txBody>
      </p:sp>
      <p:pic>
        <p:nvPicPr>
          <p:cNvPr id="505" name="Google Shape;505;p66"/>
          <p:cNvPicPr preferRelativeResize="0"/>
          <p:nvPr/>
        </p:nvPicPr>
        <p:blipFill>
          <a:blip r:embed="rId5">
            <a:alphaModFix/>
          </a:blip>
          <a:stretch>
            <a:fillRect/>
          </a:stretch>
        </p:blipFill>
        <p:spPr>
          <a:xfrm>
            <a:off x="42925" y="155925"/>
            <a:ext cx="1544081" cy="84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67"/>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67"/>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rgbClr val="FFFFFF"/>
                </a:solidFill>
                <a:latin typeface="Oswald"/>
                <a:ea typeface="Oswald"/>
                <a:cs typeface="Oswald"/>
                <a:sym typeface="Oswald"/>
              </a:rPr>
              <a:t>Commencez à apprendre</a:t>
            </a:r>
            <a:endParaRPr b="0" i="0" sz="45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chemeClr val="dk1"/>
              </a:buClr>
              <a:buSzPts val="1100"/>
              <a:buFont typeface="Arial"/>
              <a:buNone/>
            </a:pPr>
            <a:r>
              <a:t/>
            </a:r>
            <a:endParaRPr b="0" i="1" sz="15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FFFFFF"/>
              </a:solidFill>
              <a:latin typeface="Oswald"/>
              <a:ea typeface="Oswald"/>
              <a:cs typeface="Oswald"/>
              <a:sym typeface="Oswald"/>
            </a:endParaRPr>
          </a:p>
        </p:txBody>
      </p:sp>
      <p:pic>
        <p:nvPicPr>
          <p:cNvPr id="512" name="Google Shape;512;p67"/>
          <p:cNvPicPr preferRelativeResize="0"/>
          <p:nvPr/>
        </p:nvPicPr>
        <p:blipFill rotWithShape="1">
          <a:blip r:embed="rId3">
            <a:alphaModFix/>
          </a:blip>
          <a:srcRect b="0" l="0" r="0" t="0"/>
          <a:stretch/>
        </p:blipFill>
        <p:spPr>
          <a:xfrm>
            <a:off x="76200" y="4255500"/>
            <a:ext cx="1629924" cy="785800"/>
          </a:xfrm>
          <a:prstGeom prst="rect">
            <a:avLst/>
          </a:prstGeom>
          <a:noFill/>
          <a:ln>
            <a:noFill/>
          </a:ln>
        </p:spPr>
      </p:pic>
      <p:sp>
        <p:nvSpPr>
          <p:cNvPr id="513" name="Google Shape;513;p67"/>
          <p:cNvSpPr txBox="1"/>
          <p:nvPr/>
        </p:nvSpPr>
        <p:spPr>
          <a:xfrm>
            <a:off x="-153180" y="754972"/>
            <a:ext cx="5125800" cy="5979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Calibri"/>
              <a:ea typeface="Calibri"/>
              <a:cs typeface="Calibri"/>
              <a:sym typeface="Calibri"/>
            </a:endParaRPr>
          </a:p>
        </p:txBody>
      </p:sp>
      <p:grpSp>
        <p:nvGrpSpPr>
          <p:cNvPr id="514" name="Google Shape;514;p67"/>
          <p:cNvGrpSpPr/>
          <p:nvPr/>
        </p:nvGrpSpPr>
        <p:grpSpPr>
          <a:xfrm>
            <a:off x="3043450" y="2462965"/>
            <a:ext cx="3039413" cy="553950"/>
            <a:chOff x="8266450" y="4773825"/>
            <a:chExt cx="8105100" cy="1477200"/>
          </a:xfrm>
        </p:grpSpPr>
        <p:sp>
          <p:nvSpPr>
            <p:cNvPr id="515" name="Google Shape;515;p67"/>
            <p:cNvSpPr/>
            <p:nvPr/>
          </p:nvSpPr>
          <p:spPr>
            <a:xfrm>
              <a:off x="8266450" y="4773825"/>
              <a:ext cx="8105100" cy="1477200"/>
            </a:xfrm>
            <a:prstGeom prst="roundRect">
              <a:avLst>
                <a:gd fmla="val 50000" name="adj"/>
              </a:avLst>
            </a:prstGeom>
            <a:solidFill>
              <a:srgbClr val="ED1F7A"/>
            </a:solidFill>
            <a:ln>
              <a:noFill/>
            </a:ln>
            <a:effectLst>
              <a:outerShdw blurRad="762000" rotWithShape="0" dir="5400000" dist="512926">
                <a:srgbClr val="55607C">
                  <a:alpha val="7060"/>
                </a:srgbClr>
              </a:outerShdw>
            </a:effectLst>
          </p:spPr>
          <p:txBody>
            <a:bodyPr anchorCtr="0" anchor="ctr" bIns="17150" lIns="17150" spcFirstLastPara="1" rIns="17150" wrap="square" tIns="17150">
              <a:noAutofit/>
            </a:bodyPr>
            <a:lstStyle/>
            <a:p>
              <a:pPr indent="0" lvl="0" marL="0" marR="0" rtl="0" algn="l">
                <a:lnSpc>
                  <a:spcPct val="150000"/>
                </a:lnSpc>
                <a:spcBef>
                  <a:spcPts val="0"/>
                </a:spcBef>
                <a:spcAft>
                  <a:spcPts val="0"/>
                </a:spcAft>
                <a:buClr>
                  <a:srgbClr val="A7A7A7"/>
                </a:buClr>
                <a:buSzPts val="800"/>
                <a:buFont typeface="Lato"/>
                <a:buNone/>
              </a:pPr>
              <a:r>
                <a:t/>
              </a:r>
              <a:endParaRPr b="0" i="0" sz="800" u="none" cap="none" strike="noStrike">
                <a:solidFill>
                  <a:srgbClr val="A7A7A7"/>
                </a:solidFill>
                <a:latin typeface="Lato"/>
                <a:ea typeface="Lato"/>
                <a:cs typeface="Lato"/>
                <a:sym typeface="Lato"/>
              </a:endParaRPr>
            </a:p>
          </p:txBody>
        </p:sp>
        <p:sp>
          <p:nvSpPr>
            <p:cNvPr id="516" name="Google Shape;516;p67"/>
            <p:cNvSpPr txBox="1"/>
            <p:nvPr/>
          </p:nvSpPr>
          <p:spPr>
            <a:xfrm>
              <a:off x="8588275" y="5029825"/>
              <a:ext cx="7461600" cy="8508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FFFFFF"/>
                </a:buClr>
                <a:buSzPts val="2100"/>
                <a:buFont typeface="Lato"/>
                <a:buNone/>
              </a:pPr>
              <a:r>
                <a:rPr b="0" i="0" lang="en" sz="2100" u="sng" cap="none" strike="noStrike">
                  <a:solidFill>
                    <a:srgbClr val="FFFFFF"/>
                  </a:solidFill>
                  <a:latin typeface="Lato"/>
                  <a:ea typeface="Lato"/>
                  <a:cs typeface="Lato"/>
                  <a:sym typeface="Lato"/>
                  <a:hlinkClick r:id="rId4"/>
                </a:rPr>
                <a:t>apolitical.co/signup</a:t>
              </a:r>
              <a:endParaRPr b="0" i="0" sz="500" u="none" cap="none" strike="noStrike">
                <a:solidFill>
                  <a:srgbClr val="000000"/>
                </a:solidFill>
                <a:latin typeface="Arial"/>
                <a:ea typeface="Arial"/>
                <a:cs typeface="Arial"/>
                <a:sym typeface="Arial"/>
              </a:endParaRPr>
            </a:p>
          </p:txBody>
        </p:sp>
      </p:grpSp>
      <p:pic>
        <p:nvPicPr>
          <p:cNvPr id="517" name="Google Shape;517;p67"/>
          <p:cNvPicPr preferRelativeResize="0"/>
          <p:nvPr/>
        </p:nvPicPr>
        <p:blipFill>
          <a:blip r:embed="rId5">
            <a:alphaModFix/>
          </a:blip>
          <a:stretch>
            <a:fillRect/>
          </a:stretch>
        </p:blipFill>
        <p:spPr>
          <a:xfrm>
            <a:off x="42925" y="155925"/>
            <a:ext cx="1544081" cy="84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chemeClr val="lt1"/>
        </a:solidFill>
      </p:bgPr>
    </p:bg>
    <p:spTree>
      <p:nvGrpSpPr>
        <p:cNvPr id="149" name="Shape 149"/>
        <p:cNvGrpSpPr/>
        <p:nvPr/>
      </p:nvGrpSpPr>
      <p:grpSpPr>
        <a:xfrm>
          <a:off x="0" y="0"/>
          <a:ext cx="0" cy="0"/>
          <a:chOff x="0" y="0"/>
          <a:chExt cx="0" cy="0"/>
        </a:xfrm>
      </p:grpSpPr>
      <p:pic>
        <p:nvPicPr>
          <p:cNvPr id="150" name="Google Shape;150;p32"/>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51" name="Google Shape;151;p32"/>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2"/>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Ian Shugart</a:t>
            </a:r>
            <a:endParaRPr sz="4000">
              <a:solidFill>
                <a:srgbClr val="FFFFFF"/>
              </a:solidFill>
              <a:latin typeface="Oswald"/>
              <a:ea typeface="Oswald"/>
              <a:cs typeface="Oswald"/>
              <a:sym typeface="Oswald"/>
            </a:endParaRPr>
          </a:p>
        </p:txBody>
      </p:sp>
      <p:sp>
        <p:nvSpPr>
          <p:cNvPr id="153" name="Google Shape;153;p32"/>
          <p:cNvSpPr txBox="1"/>
          <p:nvPr/>
        </p:nvSpPr>
        <p:spPr>
          <a:xfrm>
            <a:off x="448200" y="1586838"/>
            <a:ext cx="8247600" cy="2299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 sz="5000">
                <a:solidFill>
                  <a:schemeClr val="dk1"/>
                </a:solidFill>
                <a:latin typeface="Oswald"/>
                <a:ea typeface="Oswald"/>
                <a:cs typeface="Oswald"/>
                <a:sym typeface="Oswald"/>
              </a:rPr>
              <a:t>Bienvenue à la Communauté </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000">
                <a:solidFill>
                  <a:schemeClr val="dk1"/>
                </a:solidFill>
                <a:latin typeface="Oswald Regular"/>
                <a:ea typeface="Oswald Regular"/>
                <a:cs typeface="Oswald Regular"/>
                <a:sym typeface="Oswald Regular"/>
              </a:rPr>
              <a:t>Le greffier du Conseil privé</a:t>
            </a:r>
            <a:endParaRPr sz="5000">
              <a:solidFill>
                <a:schemeClr val="dk1"/>
              </a:solidFill>
              <a:latin typeface="Oswald"/>
              <a:ea typeface="Oswald"/>
              <a:cs typeface="Oswald"/>
              <a:sym typeface="Oswald"/>
            </a:endParaRPr>
          </a:p>
        </p:txBody>
      </p:sp>
      <p:pic>
        <p:nvPicPr>
          <p:cNvPr id="154" name="Google Shape;154;p32"/>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55" name="Google Shape;155;p32"/>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156" name="Google Shape;156;p32"/>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521" name="Shape 521"/>
        <p:cNvGrpSpPr/>
        <p:nvPr/>
      </p:nvGrpSpPr>
      <p:grpSpPr>
        <a:xfrm>
          <a:off x="0" y="0"/>
          <a:ext cx="0" cy="0"/>
          <a:chOff x="0" y="0"/>
          <a:chExt cx="0" cy="0"/>
        </a:xfrm>
      </p:grpSpPr>
      <p:pic>
        <p:nvPicPr>
          <p:cNvPr id="522" name="Google Shape;522;p68"/>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523" name="Google Shape;523;p68"/>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4" name="Google Shape;524;p68"/>
          <p:cNvPicPr preferRelativeResize="0"/>
          <p:nvPr/>
        </p:nvPicPr>
        <p:blipFill>
          <a:blip r:embed="rId4">
            <a:alphaModFix/>
          </a:blip>
          <a:stretch>
            <a:fillRect/>
          </a:stretch>
        </p:blipFill>
        <p:spPr>
          <a:xfrm>
            <a:off x="42925" y="155925"/>
            <a:ext cx="1544081" cy="848700"/>
          </a:xfrm>
          <a:prstGeom prst="rect">
            <a:avLst/>
          </a:prstGeom>
          <a:noFill/>
          <a:ln>
            <a:noFill/>
          </a:ln>
        </p:spPr>
      </p:pic>
      <p:sp>
        <p:nvSpPr>
          <p:cNvPr id="525" name="Google Shape;525;p68"/>
          <p:cNvSpPr txBox="1"/>
          <p:nvPr/>
        </p:nvSpPr>
        <p:spPr>
          <a:xfrm>
            <a:off x="930625" y="1256655"/>
            <a:ext cx="7666500" cy="3118800"/>
          </a:xfrm>
          <a:prstGeom prst="rect">
            <a:avLst/>
          </a:prstGeom>
          <a:noFill/>
          <a:ln>
            <a:noFill/>
          </a:ln>
        </p:spPr>
        <p:txBody>
          <a:bodyPr anchorCtr="0" anchor="t" bIns="68575" lIns="68575" spcFirstLastPara="1" rIns="68575" wrap="square" tIns="68575">
            <a:noAutofit/>
          </a:bodyPr>
          <a:lstStyle/>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Accédez à www.slido.com de n’importe quel appareil</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Entrez le code de la pièce: #policomm-commpoli</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Sélectionnez votre session</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Utilisez l’onglet Q &amp;R pour soumettre et voter pour des questions dans la zone de texte</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Utilisez l’onglet Sondages pour participer</a:t>
            </a:r>
            <a:endParaRPr sz="3000">
              <a:latin typeface="Oswald Regular"/>
              <a:ea typeface="Oswald Regular"/>
              <a:cs typeface="Oswald Regular"/>
              <a:sym typeface="Oswald Regular"/>
            </a:endParaRPr>
          </a:p>
        </p:txBody>
      </p:sp>
      <p:sp>
        <p:nvSpPr>
          <p:cNvPr id="526" name="Google Shape;526;p68"/>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QUESTIONS?</a:t>
            </a:r>
            <a:endParaRPr sz="4500">
              <a:solidFill>
                <a:srgbClr val="FFFFFF"/>
              </a:solidFill>
              <a:latin typeface="Oswald"/>
              <a:ea typeface="Oswald"/>
              <a:cs typeface="Oswald"/>
              <a:sym typeface="Oswald"/>
            </a:endParaRPr>
          </a:p>
        </p:txBody>
      </p:sp>
      <p:sp>
        <p:nvSpPr>
          <p:cNvPr id="527" name="Google Shape;527;p68"/>
          <p:cNvSpPr txBox="1"/>
          <p:nvPr/>
        </p:nvSpPr>
        <p:spPr>
          <a:xfrm>
            <a:off x="1783500" y="4490075"/>
            <a:ext cx="7209300" cy="55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500">
                <a:solidFill>
                  <a:schemeClr val="dk1"/>
                </a:solidFill>
                <a:latin typeface="Oswald Regular"/>
                <a:ea typeface="Oswald Regular"/>
                <a:cs typeface="Oswald Regular"/>
                <a:sym typeface="Oswald Regular"/>
              </a:rPr>
              <a:t>@agarwal_nitika2</a:t>
            </a:r>
            <a:endParaRPr i="0" sz="1500" u="none" cap="none" strike="noStrike">
              <a:solidFill>
                <a:schemeClr val="dk1"/>
              </a:solidFill>
              <a:latin typeface="Oswald Regular"/>
              <a:ea typeface="Oswald Regular"/>
              <a:cs typeface="Oswald Regular"/>
              <a:sym typeface="Oswald Regul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31" name="Shape 531"/>
        <p:cNvGrpSpPr/>
        <p:nvPr/>
      </p:nvGrpSpPr>
      <p:grpSpPr>
        <a:xfrm>
          <a:off x="0" y="0"/>
          <a:ext cx="0" cy="0"/>
          <a:chOff x="0" y="0"/>
          <a:chExt cx="0" cy="0"/>
        </a:xfrm>
      </p:grpSpPr>
      <p:pic>
        <p:nvPicPr>
          <p:cNvPr id="532" name="Google Shape;532;p69"/>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533" name="Google Shape;533;p69"/>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9"/>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MERCI</a:t>
            </a:r>
            <a:r>
              <a:rPr lang="en" sz="4000">
                <a:solidFill>
                  <a:srgbClr val="FFFFFF"/>
                </a:solidFill>
                <a:latin typeface="Oswald"/>
                <a:ea typeface="Oswald"/>
                <a:cs typeface="Oswald"/>
                <a:sym typeface="Oswald"/>
              </a:rPr>
              <a:t>, NITIKA!</a:t>
            </a:r>
            <a:endParaRPr sz="4000">
              <a:solidFill>
                <a:srgbClr val="FFFFFF"/>
              </a:solidFill>
              <a:latin typeface="Oswald"/>
              <a:ea typeface="Oswald"/>
              <a:cs typeface="Oswald"/>
              <a:sym typeface="Oswald"/>
            </a:endParaRPr>
          </a:p>
        </p:txBody>
      </p:sp>
      <p:sp>
        <p:nvSpPr>
          <p:cNvPr id="535" name="Google Shape;535;p69"/>
          <p:cNvSpPr txBox="1"/>
          <p:nvPr/>
        </p:nvSpPr>
        <p:spPr>
          <a:xfrm>
            <a:off x="448200" y="1852234"/>
            <a:ext cx="8247600" cy="17061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i="1" lang="en" sz="3000">
                <a:solidFill>
                  <a:schemeClr val="dk1"/>
                </a:solidFill>
                <a:latin typeface="Oswald Regular"/>
                <a:ea typeface="Oswald Regular"/>
                <a:cs typeface="Oswald Regular"/>
                <a:sym typeface="Oswald Regular"/>
              </a:rPr>
              <a:t>Connectez </a:t>
            </a:r>
            <a:r>
              <a:rPr i="1" lang="en" sz="3000">
                <a:solidFill>
                  <a:schemeClr val="dk1"/>
                </a:solidFill>
                <a:latin typeface="Oswald Regular"/>
                <a:ea typeface="Oswald Regular"/>
                <a:cs typeface="Oswald Regular"/>
                <a:sym typeface="Oswald Regular"/>
              </a:rPr>
              <a:t>avec eux à</a:t>
            </a:r>
            <a:r>
              <a:rPr i="1" lang="en" sz="3000">
                <a:solidFill>
                  <a:schemeClr val="dk1"/>
                </a:solidFill>
                <a:latin typeface="Oswald Regular"/>
                <a:ea typeface="Oswald Regular"/>
                <a:cs typeface="Oswald Regular"/>
                <a:sym typeface="Oswald Regular"/>
              </a:rPr>
              <a:t>:</a:t>
            </a:r>
            <a:endParaRPr i="1" sz="30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rPr lang="en" sz="3500">
                <a:solidFill>
                  <a:schemeClr val="dk1"/>
                </a:solidFill>
                <a:latin typeface="Oswald Regular"/>
                <a:ea typeface="Oswald Regular"/>
                <a:cs typeface="Oswald Regular"/>
                <a:sym typeface="Oswald Regular"/>
              </a:rPr>
              <a:t>@agarwal_nitika2</a:t>
            </a:r>
            <a:endParaRPr sz="35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rPr lang="en" sz="3500">
                <a:solidFill>
                  <a:schemeClr val="dk1"/>
                </a:solidFill>
                <a:latin typeface="Oswald Regular"/>
                <a:ea typeface="Oswald Regular"/>
                <a:cs typeface="Oswald Regular"/>
                <a:sym typeface="Oswald Regular"/>
              </a:rPr>
              <a:t>apolitical.co</a:t>
            </a:r>
            <a:endParaRPr sz="5000">
              <a:latin typeface="Oswald"/>
              <a:ea typeface="Oswald"/>
              <a:cs typeface="Oswald"/>
              <a:sym typeface="Oswald"/>
            </a:endParaRPr>
          </a:p>
        </p:txBody>
      </p:sp>
      <p:pic>
        <p:nvPicPr>
          <p:cNvPr id="536" name="Google Shape;536;p69"/>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537" name="Google Shape;537;p69"/>
          <p:cNvPicPr preferRelativeResize="0"/>
          <p:nvPr/>
        </p:nvPicPr>
        <p:blipFill>
          <a:blip r:embed="rId5">
            <a:alphaModFix/>
          </a:blip>
          <a:stretch>
            <a:fillRect/>
          </a:stretch>
        </p:blipFill>
        <p:spPr>
          <a:xfrm>
            <a:off x="119125" y="155925"/>
            <a:ext cx="1544081" cy="848700"/>
          </a:xfrm>
          <a:prstGeom prst="rect">
            <a:avLst/>
          </a:prstGeom>
          <a:noFill/>
          <a:ln>
            <a:noFill/>
          </a:ln>
        </p:spPr>
      </p:pic>
      <p:sp>
        <p:nvSpPr>
          <p:cNvPr id="538" name="Google Shape;538;p69"/>
          <p:cNvSpPr txBox="1"/>
          <p:nvPr/>
        </p:nvSpPr>
        <p:spPr>
          <a:xfrm>
            <a:off x="6257100" y="4092950"/>
            <a:ext cx="2810700" cy="13875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lang="en" sz="1800">
                <a:solidFill>
                  <a:schemeClr val="dk1"/>
                </a:solidFill>
                <a:latin typeface="Oswald Regular"/>
                <a:ea typeface="Oswald Regular"/>
                <a:cs typeface="Oswald Regular"/>
                <a:sym typeface="Oswald Regular"/>
              </a:rPr>
              <a:t>J</a:t>
            </a:r>
            <a:r>
              <a:rPr lang="en" sz="1800">
                <a:solidFill>
                  <a:schemeClr val="dk1"/>
                </a:solidFill>
                <a:latin typeface="Oswald Regular"/>
                <a:ea typeface="Oswald Regular"/>
                <a:cs typeface="Oswald Regular"/>
                <a:sym typeface="Oswald Regular"/>
              </a:rPr>
              <a:t>oignez-vous à la conversation!</a:t>
            </a:r>
            <a:br>
              <a:rPr lang="en" sz="1800">
                <a:solidFill>
                  <a:schemeClr val="dk1"/>
                </a:solidFill>
                <a:latin typeface="Oswald Regular"/>
                <a:ea typeface="Oswald Regular"/>
                <a:cs typeface="Oswald Regular"/>
                <a:sym typeface="Oswald Regular"/>
              </a:rPr>
            </a:br>
            <a:r>
              <a:rPr lang="en" sz="1800">
                <a:solidFill>
                  <a:schemeClr val="dk1"/>
                </a:solidFill>
                <a:latin typeface="Oswald Regular"/>
                <a:ea typeface="Oswald Regular"/>
                <a:cs typeface="Oswald Regular"/>
                <a:sym typeface="Oswald Regular"/>
              </a:rPr>
              <a:t>	@policommpoli</a:t>
            </a:r>
            <a:br>
              <a:rPr lang="en" sz="1800">
                <a:solidFill>
                  <a:schemeClr val="dk1"/>
                </a:solidFill>
                <a:latin typeface="Oswald Regular"/>
                <a:ea typeface="Oswald Regular"/>
                <a:cs typeface="Oswald Regular"/>
                <a:sym typeface="Oswald Regular"/>
              </a:rPr>
            </a:br>
            <a:r>
              <a:rPr lang="en" sz="1800">
                <a:solidFill>
                  <a:schemeClr val="dk1"/>
                </a:solidFill>
                <a:latin typeface="Oswald Regular"/>
                <a:ea typeface="Oswald Regular"/>
                <a:cs typeface="Oswald Regular"/>
                <a:sym typeface="Oswald Regular"/>
              </a:rPr>
              <a:t>	 #commpoli</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542" name="Shape 542"/>
        <p:cNvGrpSpPr/>
        <p:nvPr/>
      </p:nvGrpSpPr>
      <p:grpSpPr>
        <a:xfrm>
          <a:off x="0" y="0"/>
          <a:ext cx="0" cy="0"/>
          <a:chOff x="0" y="0"/>
          <a:chExt cx="0" cy="0"/>
        </a:xfrm>
      </p:grpSpPr>
      <p:sp>
        <p:nvSpPr>
          <p:cNvPr id="543" name="Google Shape;543;p70"/>
          <p:cNvSpPr txBox="1"/>
          <p:nvPr/>
        </p:nvSpPr>
        <p:spPr>
          <a:xfrm>
            <a:off x="1884600" y="317925"/>
            <a:ext cx="5374800" cy="2805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5000">
              <a:latin typeface="Oswald Regular"/>
              <a:ea typeface="Oswald Regular"/>
              <a:cs typeface="Oswald Regular"/>
              <a:sym typeface="Oswald Regular"/>
            </a:endParaRPr>
          </a:p>
          <a:p>
            <a:pPr indent="0" lvl="0" marL="0" rtl="0" algn="l">
              <a:spcBef>
                <a:spcPts val="0"/>
              </a:spcBef>
              <a:spcAft>
                <a:spcPts val="0"/>
              </a:spcAft>
              <a:buNone/>
            </a:pPr>
            <a:r>
              <a:t/>
            </a:r>
            <a:endParaRPr sz="3000">
              <a:latin typeface="Oswald Regular"/>
              <a:ea typeface="Oswald Regular"/>
              <a:cs typeface="Oswald Regular"/>
              <a:sym typeface="Oswald Regular"/>
            </a:endParaRPr>
          </a:p>
          <a:p>
            <a:pPr indent="0" lvl="0" marL="177800" rtl="0" algn="ctr">
              <a:lnSpc>
                <a:spcPct val="90000"/>
              </a:lnSpc>
              <a:spcBef>
                <a:spcPts val="800"/>
              </a:spcBef>
              <a:spcAft>
                <a:spcPts val="0"/>
              </a:spcAft>
              <a:buNone/>
            </a:pPr>
            <a:r>
              <a:rPr lang="en" sz="4000">
                <a:latin typeface="Oswald Regular"/>
                <a:ea typeface="Oswald Regular"/>
                <a:cs typeface="Oswald Regular"/>
                <a:sym typeface="Oswald Regular"/>
              </a:rPr>
              <a:t>	@policommpoli</a:t>
            </a:r>
            <a:endParaRPr sz="4000">
              <a:latin typeface="Oswald Regular"/>
              <a:ea typeface="Oswald Regular"/>
              <a:cs typeface="Oswald Regular"/>
              <a:sym typeface="Oswald Regular"/>
            </a:endParaRPr>
          </a:p>
          <a:p>
            <a:pPr indent="0" lvl="0" marL="177800" rtl="0" algn="ctr">
              <a:lnSpc>
                <a:spcPct val="90000"/>
              </a:lnSpc>
              <a:spcBef>
                <a:spcPts val="800"/>
              </a:spcBef>
              <a:spcAft>
                <a:spcPts val="0"/>
              </a:spcAft>
              <a:buNone/>
            </a:pPr>
            <a:r>
              <a:rPr lang="en" sz="4000">
                <a:latin typeface="Oswald Regular"/>
                <a:ea typeface="Oswald Regular"/>
                <a:cs typeface="Oswald Regular"/>
                <a:sym typeface="Oswald Regular"/>
              </a:rPr>
              <a:t>	 #commpoli</a:t>
            </a:r>
            <a:endParaRPr sz="4000">
              <a:latin typeface="Oswald Regular"/>
              <a:ea typeface="Oswald Regular"/>
              <a:cs typeface="Oswald Regular"/>
              <a:sym typeface="Oswald Regular"/>
            </a:endParaRPr>
          </a:p>
          <a:p>
            <a:pPr indent="0" lvl="0" marL="0" rtl="0" algn="l">
              <a:spcBef>
                <a:spcPts val="0"/>
              </a:spcBef>
              <a:spcAft>
                <a:spcPts val="0"/>
              </a:spcAft>
              <a:buNone/>
            </a:pPr>
            <a:r>
              <a:t/>
            </a:r>
            <a:endParaRPr sz="5000">
              <a:latin typeface="Oswald Regular"/>
              <a:ea typeface="Oswald Regular"/>
              <a:cs typeface="Oswald Regular"/>
              <a:sym typeface="Oswald Regular"/>
            </a:endParaRPr>
          </a:p>
        </p:txBody>
      </p:sp>
      <p:pic>
        <p:nvPicPr>
          <p:cNvPr id="544" name="Google Shape;544;p70"/>
          <p:cNvPicPr preferRelativeResize="0"/>
          <p:nvPr/>
        </p:nvPicPr>
        <p:blipFill>
          <a:blip r:embed="rId3">
            <a:alphaModFix/>
          </a:blip>
          <a:stretch>
            <a:fillRect/>
          </a:stretch>
        </p:blipFill>
        <p:spPr>
          <a:xfrm>
            <a:off x="76200" y="4255500"/>
            <a:ext cx="1629924" cy="785800"/>
          </a:xfrm>
          <a:prstGeom prst="rect">
            <a:avLst/>
          </a:prstGeom>
          <a:noFill/>
          <a:ln>
            <a:noFill/>
          </a:ln>
        </p:spPr>
      </p:pic>
      <p:pic>
        <p:nvPicPr>
          <p:cNvPr id="545" name="Google Shape;545;p70"/>
          <p:cNvPicPr preferRelativeResize="0"/>
          <p:nvPr/>
        </p:nvPicPr>
        <p:blipFill>
          <a:blip r:embed="rId4">
            <a:alphaModFix/>
          </a:blip>
          <a:stretch>
            <a:fillRect/>
          </a:stretch>
        </p:blipFill>
        <p:spPr>
          <a:xfrm>
            <a:off x="2012200" y="1810225"/>
            <a:ext cx="1152225" cy="1152225"/>
          </a:xfrm>
          <a:prstGeom prst="rect">
            <a:avLst/>
          </a:prstGeom>
          <a:noFill/>
          <a:ln>
            <a:noFill/>
          </a:ln>
        </p:spPr>
      </p:pic>
      <p:sp>
        <p:nvSpPr>
          <p:cNvPr id="546" name="Google Shape;546;p70"/>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0"/>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Réseautage </a:t>
            </a:r>
            <a:endParaRPr sz="4500">
              <a:solidFill>
                <a:srgbClr val="FFFFFF"/>
              </a:solidFill>
              <a:latin typeface="Oswald"/>
              <a:ea typeface="Oswald"/>
              <a:cs typeface="Oswald"/>
              <a:sym typeface="Oswald"/>
            </a:endParaRPr>
          </a:p>
        </p:txBody>
      </p:sp>
      <p:pic>
        <p:nvPicPr>
          <p:cNvPr id="548" name="Google Shape;548;p70"/>
          <p:cNvPicPr preferRelativeResize="0"/>
          <p:nvPr/>
        </p:nvPicPr>
        <p:blipFill>
          <a:blip r:embed="rId5">
            <a:alphaModFix/>
          </a:blip>
          <a:stretch>
            <a:fillRect/>
          </a:stretch>
        </p:blipFill>
        <p:spPr>
          <a:xfrm>
            <a:off x="77925" y="262462"/>
            <a:ext cx="1629924" cy="635638"/>
          </a:xfrm>
          <a:prstGeom prst="rect">
            <a:avLst/>
          </a:prstGeom>
          <a:noFill/>
          <a:ln>
            <a:noFill/>
          </a:ln>
        </p:spPr>
      </p:pic>
      <p:sp>
        <p:nvSpPr>
          <p:cNvPr id="549" name="Google Shape;549;p70"/>
          <p:cNvSpPr txBox="1"/>
          <p:nvPr/>
        </p:nvSpPr>
        <p:spPr>
          <a:xfrm>
            <a:off x="615600" y="3216125"/>
            <a:ext cx="7912800" cy="7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Regular"/>
                <a:ea typeface="Oswald Regular"/>
                <a:cs typeface="Oswald Regular"/>
                <a:sym typeface="Oswald Regular"/>
              </a:rPr>
              <a:t>N'oubliez pas d'essayer notre geofiltre (utilisant Snapchat et Instagram) pour vos photos de la </a:t>
            </a:r>
            <a:r>
              <a:rPr lang="en" sz="2400">
                <a:latin typeface="Oswald Regular"/>
                <a:ea typeface="Oswald Regular"/>
                <a:cs typeface="Oswald Regular"/>
                <a:sym typeface="Oswald Regular"/>
              </a:rPr>
              <a:t>conférence</a:t>
            </a:r>
            <a:r>
              <a:rPr lang="en" sz="2400">
                <a:latin typeface="Oswald Regular"/>
                <a:ea typeface="Oswald Regular"/>
                <a:cs typeface="Oswald Regular"/>
                <a:sym typeface="Oswald Regular"/>
              </a:rPr>
              <a:t>!</a:t>
            </a:r>
            <a:endParaRPr sz="2400">
              <a:latin typeface="Oswald Regular"/>
              <a:ea typeface="Oswald Regular"/>
              <a:cs typeface="Oswald Regular"/>
              <a:sym typeface="Oswald Regul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53" name="Shape 553"/>
        <p:cNvGrpSpPr/>
        <p:nvPr/>
      </p:nvGrpSpPr>
      <p:grpSpPr>
        <a:xfrm>
          <a:off x="0" y="0"/>
          <a:ext cx="0" cy="0"/>
          <a:chOff x="0" y="0"/>
          <a:chExt cx="0" cy="0"/>
        </a:xfrm>
      </p:grpSpPr>
      <p:pic>
        <p:nvPicPr>
          <p:cNvPr id="554" name="Google Shape;554;p71"/>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555" name="Google Shape;555;p71"/>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1"/>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  Laurie Drake   </a:t>
            </a:r>
            <a:r>
              <a:rPr lang="en" sz="4000">
                <a:solidFill>
                  <a:srgbClr val="FFFFFF"/>
                </a:solidFill>
                <a:latin typeface="Oswald"/>
                <a:ea typeface="Oswald"/>
                <a:cs typeface="Oswald"/>
                <a:sym typeface="Oswald"/>
              </a:rPr>
              <a:t>@lauriedrake_</a:t>
            </a:r>
            <a:endParaRPr sz="4000">
              <a:solidFill>
                <a:srgbClr val="FFFFFF"/>
              </a:solidFill>
              <a:latin typeface="Oswald"/>
              <a:ea typeface="Oswald"/>
              <a:cs typeface="Oswald"/>
              <a:sym typeface="Oswald"/>
            </a:endParaRPr>
          </a:p>
          <a:p>
            <a:pPr indent="0" lvl="0" marL="0" rtl="0" algn="l">
              <a:spcBef>
                <a:spcPts val="0"/>
              </a:spcBef>
              <a:spcAft>
                <a:spcPts val="0"/>
              </a:spcAft>
              <a:buNone/>
            </a:pPr>
            <a:r>
              <a:t/>
            </a:r>
            <a:endParaRPr i="1" sz="1500">
              <a:solidFill>
                <a:srgbClr val="FFFFFF"/>
              </a:solidFill>
              <a:latin typeface="Oswald"/>
              <a:ea typeface="Oswald"/>
              <a:cs typeface="Oswald"/>
              <a:sym typeface="Oswald"/>
            </a:endParaRPr>
          </a:p>
        </p:txBody>
      </p:sp>
      <p:sp>
        <p:nvSpPr>
          <p:cNvPr id="557" name="Google Shape;557;p71"/>
          <p:cNvSpPr txBox="1"/>
          <p:nvPr/>
        </p:nvSpPr>
        <p:spPr>
          <a:xfrm>
            <a:off x="367400" y="1421850"/>
            <a:ext cx="8625300" cy="2299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4000">
                <a:latin typeface="Oswald"/>
                <a:ea typeface="Oswald"/>
                <a:cs typeface="Oswald"/>
                <a:sym typeface="Oswald"/>
              </a:rPr>
              <a:t>Impliquer les citoyens dans </a:t>
            </a:r>
            <a:endParaRPr sz="4000">
              <a:latin typeface="Oswald"/>
              <a:ea typeface="Oswald"/>
              <a:cs typeface="Oswald"/>
              <a:sym typeface="Oswald"/>
            </a:endParaRPr>
          </a:p>
          <a:p>
            <a:pPr indent="0" lvl="0" marL="0" rtl="0" algn="ctr">
              <a:spcBef>
                <a:spcPts val="0"/>
              </a:spcBef>
              <a:spcAft>
                <a:spcPts val="0"/>
              </a:spcAft>
              <a:buNone/>
            </a:pPr>
            <a:r>
              <a:rPr lang="en" sz="4000">
                <a:latin typeface="Oswald"/>
                <a:ea typeface="Oswald"/>
                <a:cs typeface="Oswald"/>
                <a:sym typeface="Oswald"/>
              </a:rPr>
              <a:t>l’élaboration des politiques publiques:</a:t>
            </a:r>
            <a:endParaRPr sz="4000">
              <a:latin typeface="Oswald"/>
              <a:ea typeface="Oswald"/>
              <a:cs typeface="Oswald"/>
              <a:sym typeface="Oswald"/>
            </a:endParaRPr>
          </a:p>
          <a:p>
            <a:pPr indent="0" lvl="0" marL="0" rtl="0" algn="ctr">
              <a:spcBef>
                <a:spcPts val="0"/>
              </a:spcBef>
              <a:spcAft>
                <a:spcPts val="0"/>
              </a:spcAft>
              <a:buNone/>
            </a:pPr>
            <a:r>
              <a:rPr lang="en" sz="4000">
                <a:latin typeface="Oswald"/>
                <a:ea typeface="Oswald"/>
                <a:cs typeface="Oswald"/>
                <a:sym typeface="Oswald"/>
              </a:rPr>
              <a:t>gouvernance inclusive et confiance du public</a:t>
            </a:r>
            <a:endParaRPr sz="4000">
              <a:latin typeface="Oswald"/>
              <a:ea typeface="Oswald"/>
              <a:cs typeface="Oswald"/>
              <a:sym typeface="Oswald"/>
            </a:endParaRPr>
          </a:p>
          <a:p>
            <a:pPr indent="0" lvl="0" marL="0" rtl="0" algn="ctr">
              <a:spcBef>
                <a:spcPts val="0"/>
              </a:spcBef>
              <a:spcAft>
                <a:spcPts val="0"/>
              </a:spcAft>
              <a:buNone/>
            </a:pPr>
            <a:r>
              <a:t/>
            </a:r>
            <a:endParaRPr sz="4200">
              <a:latin typeface="Oswald"/>
              <a:ea typeface="Oswald"/>
              <a:cs typeface="Oswald"/>
              <a:sym typeface="Oswald"/>
            </a:endParaRPr>
          </a:p>
          <a:p>
            <a:pPr indent="0" lvl="0" marL="0" rtl="0" algn="ctr">
              <a:spcBef>
                <a:spcPts val="0"/>
              </a:spcBef>
              <a:spcAft>
                <a:spcPts val="0"/>
              </a:spcAft>
              <a:buNone/>
            </a:pPr>
            <a:r>
              <a:rPr lang="en" sz="3000">
                <a:latin typeface="Oswald Regular"/>
                <a:ea typeface="Oswald Regular"/>
                <a:cs typeface="Oswald Regular"/>
                <a:sym typeface="Oswald Regular"/>
              </a:rPr>
              <a:t>MASS LPB</a:t>
            </a:r>
            <a:endParaRPr sz="3000">
              <a:latin typeface="Oswald Regular"/>
              <a:ea typeface="Oswald Regular"/>
              <a:cs typeface="Oswald Regular"/>
              <a:sym typeface="Oswald Regular"/>
            </a:endParaRPr>
          </a:p>
          <a:p>
            <a:pPr indent="0" lvl="0" marL="0" rtl="0" algn="ctr">
              <a:spcBef>
                <a:spcPts val="0"/>
              </a:spcBef>
              <a:spcAft>
                <a:spcPts val="0"/>
              </a:spcAft>
              <a:buNone/>
            </a:pPr>
            <a:r>
              <a:t/>
            </a:r>
            <a:endParaRPr sz="3000">
              <a:latin typeface="Oswald Regular"/>
              <a:ea typeface="Oswald Regular"/>
              <a:cs typeface="Oswald Regular"/>
              <a:sym typeface="Oswald Regular"/>
            </a:endParaRPr>
          </a:p>
          <a:p>
            <a:pPr indent="0" lvl="0" marL="0" rtl="0" algn="l">
              <a:spcBef>
                <a:spcPts val="0"/>
              </a:spcBef>
              <a:spcAft>
                <a:spcPts val="0"/>
              </a:spcAft>
              <a:buNone/>
            </a:pPr>
            <a:r>
              <a:t/>
            </a:r>
            <a:endParaRPr sz="2500">
              <a:latin typeface="Oswald Regular"/>
              <a:ea typeface="Oswald Regular"/>
              <a:cs typeface="Oswald Regular"/>
              <a:sym typeface="Oswald Regular"/>
            </a:endParaRPr>
          </a:p>
        </p:txBody>
      </p:sp>
      <p:pic>
        <p:nvPicPr>
          <p:cNvPr id="558" name="Google Shape;558;p71"/>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559" name="Google Shape;559;p71"/>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560" name="Google Shape;560;p71"/>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pic>
        <p:nvPicPr>
          <p:cNvPr descr="Image" id="565" name="Google Shape;565;p72"/>
          <p:cNvPicPr preferRelativeResize="0"/>
          <p:nvPr/>
        </p:nvPicPr>
        <p:blipFill rotWithShape="1">
          <a:blip r:embed="rId3">
            <a:alphaModFix/>
          </a:blip>
          <a:srcRect b="0" l="0" r="0" t="0"/>
          <a:stretch/>
        </p:blipFill>
        <p:spPr>
          <a:xfrm>
            <a:off x="644895" y="1991448"/>
            <a:ext cx="4124998" cy="648600"/>
          </a:xfrm>
          <a:prstGeom prst="rect">
            <a:avLst/>
          </a:prstGeom>
          <a:noFill/>
          <a:ln>
            <a:noFill/>
          </a:ln>
        </p:spPr>
      </p:pic>
      <p:sp>
        <p:nvSpPr>
          <p:cNvPr id="566" name="Google Shape;566;p72"/>
          <p:cNvSpPr txBox="1"/>
          <p:nvPr/>
        </p:nvSpPr>
        <p:spPr>
          <a:xfrm>
            <a:off x="613551" y="2807225"/>
            <a:ext cx="3365400" cy="3447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2400" u="none" cap="none" strike="noStrike">
                <a:solidFill>
                  <a:srgbClr val="164F86"/>
                </a:solidFill>
                <a:latin typeface="Open Sans"/>
                <a:ea typeface="Open Sans"/>
                <a:cs typeface="Open Sans"/>
                <a:sym typeface="Open Sans"/>
              </a:rPr>
              <a:t>PUBLICS CRÉATIFS</a:t>
            </a:r>
            <a:endParaRPr b="1" i="0" sz="5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73"/>
          <p:cNvSpPr txBox="1"/>
          <p:nvPr/>
        </p:nvSpPr>
        <p:spPr>
          <a:xfrm>
            <a:off x="571238" y="46255"/>
            <a:ext cx="8001600" cy="15696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b="1" i="0" lang="en" sz="1800" u="none" cap="none" strike="noStrike">
                <a:solidFill>
                  <a:srgbClr val="000000"/>
                </a:solidFill>
                <a:latin typeface="Open Sans"/>
                <a:ea typeface="Open Sans"/>
                <a:cs typeface="Open Sans"/>
                <a:sym typeface="Open Sans"/>
              </a:rPr>
              <a:t>Depuis 2007, le MASS a dirigé certains des efforts les plus originaux et ambitieux du pays pour faire participer les citoyens à la réflexion sur des choix difficiles en matière de politiques.</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 sz="1800" u="none" cap="none" strike="noStrike">
                <a:solidFill>
                  <a:srgbClr val="000000"/>
                </a:solidFill>
                <a:latin typeface="Open Sans"/>
                <a:ea typeface="Open Sans"/>
                <a:cs typeface="Open Sans"/>
                <a:sym typeface="Open Sans"/>
              </a:rPr>
              <a:t>Nous avons réalisé plus de 200 projets avec des clients du secteur public et sans but lucratif de partout au Canada.</a:t>
            </a:r>
            <a:endParaRPr b="1" i="0" sz="500" u="none" cap="none" strike="noStrike">
              <a:solidFill>
                <a:srgbClr val="000000"/>
              </a:solidFill>
              <a:latin typeface="Open Sans"/>
              <a:ea typeface="Open Sans"/>
              <a:cs typeface="Open Sans"/>
              <a:sym typeface="Open Sans"/>
            </a:endParaRPr>
          </a:p>
        </p:txBody>
      </p:sp>
      <p:pic>
        <p:nvPicPr>
          <p:cNvPr descr="Image" id="572" name="Google Shape;572;p73"/>
          <p:cNvPicPr preferRelativeResize="0"/>
          <p:nvPr/>
        </p:nvPicPr>
        <p:blipFill rotWithShape="1">
          <a:blip r:embed="rId3">
            <a:alphaModFix/>
          </a:blip>
          <a:srcRect b="0" l="0" r="0" t="0"/>
          <a:stretch/>
        </p:blipFill>
        <p:spPr>
          <a:xfrm>
            <a:off x="587896" y="3447758"/>
            <a:ext cx="1079762" cy="1397336"/>
          </a:xfrm>
          <a:prstGeom prst="rect">
            <a:avLst/>
          </a:prstGeom>
          <a:noFill/>
          <a:ln>
            <a:noFill/>
          </a:ln>
        </p:spPr>
      </p:pic>
      <p:pic>
        <p:nvPicPr>
          <p:cNvPr descr="NewCanadaConference_Logo_en_red.jpg" id="573" name="Google Shape;573;p73"/>
          <p:cNvPicPr preferRelativeResize="0"/>
          <p:nvPr/>
        </p:nvPicPr>
        <p:blipFill rotWithShape="1">
          <a:blip r:embed="rId4">
            <a:alphaModFix/>
          </a:blip>
          <a:srcRect b="0" l="0" r="0" t="0"/>
          <a:stretch/>
        </p:blipFill>
        <p:spPr>
          <a:xfrm>
            <a:off x="1850830" y="3454431"/>
            <a:ext cx="1397338" cy="1397338"/>
          </a:xfrm>
          <a:prstGeom prst="rect">
            <a:avLst/>
          </a:prstGeom>
          <a:noFill/>
          <a:ln>
            <a:noFill/>
          </a:ln>
        </p:spPr>
      </p:pic>
      <p:pic>
        <p:nvPicPr>
          <p:cNvPr descr="Image" id="574" name="Google Shape;574;p73"/>
          <p:cNvPicPr preferRelativeResize="0"/>
          <p:nvPr/>
        </p:nvPicPr>
        <p:blipFill rotWithShape="1">
          <a:blip r:embed="rId5">
            <a:alphaModFix/>
          </a:blip>
          <a:srcRect b="0" l="0" r="0" t="0"/>
          <a:stretch/>
        </p:blipFill>
        <p:spPr>
          <a:xfrm>
            <a:off x="4604871" y="1928007"/>
            <a:ext cx="1718446" cy="1288836"/>
          </a:xfrm>
          <a:prstGeom prst="rect">
            <a:avLst/>
          </a:prstGeom>
          <a:noFill/>
          <a:ln>
            <a:noFill/>
          </a:ln>
        </p:spPr>
      </p:pic>
      <p:pic>
        <p:nvPicPr>
          <p:cNvPr descr="image4.tif" id="575" name="Google Shape;575;p73"/>
          <p:cNvPicPr preferRelativeResize="0"/>
          <p:nvPr/>
        </p:nvPicPr>
        <p:blipFill rotWithShape="1">
          <a:blip r:embed="rId6">
            <a:alphaModFix/>
          </a:blip>
          <a:srcRect b="0" l="0" r="0" t="0"/>
          <a:stretch/>
        </p:blipFill>
        <p:spPr>
          <a:xfrm>
            <a:off x="6571854" y="1916963"/>
            <a:ext cx="653338" cy="1278501"/>
          </a:xfrm>
          <a:prstGeom prst="rect">
            <a:avLst/>
          </a:prstGeom>
          <a:noFill/>
          <a:ln cap="flat" cmpd="sng" w="12700">
            <a:solidFill>
              <a:srgbClr val="A6AAA9"/>
            </a:solidFill>
            <a:prstDash val="solid"/>
            <a:miter lim="400000"/>
            <a:headEnd len="sm" w="sm" type="none"/>
            <a:tailEnd len="sm" w="sm" type="none"/>
          </a:ln>
        </p:spPr>
      </p:pic>
      <p:pic>
        <p:nvPicPr>
          <p:cNvPr descr="drugpolicyposterB.jpg" id="576" name="Google Shape;576;p73"/>
          <p:cNvPicPr preferRelativeResize="0"/>
          <p:nvPr/>
        </p:nvPicPr>
        <p:blipFill rotWithShape="1">
          <a:blip r:embed="rId7">
            <a:alphaModFix/>
          </a:blip>
          <a:srcRect b="49688" l="0" r="0" t="0"/>
          <a:stretch/>
        </p:blipFill>
        <p:spPr>
          <a:xfrm>
            <a:off x="3377479" y="3462239"/>
            <a:ext cx="997623" cy="1323275"/>
          </a:xfrm>
          <a:prstGeom prst="rect">
            <a:avLst/>
          </a:prstGeom>
          <a:noFill/>
          <a:ln>
            <a:noFill/>
          </a:ln>
        </p:spPr>
      </p:pic>
      <p:pic>
        <p:nvPicPr>
          <p:cNvPr descr="VPSStandard.pdf" id="577" name="Google Shape;577;p73"/>
          <p:cNvPicPr preferRelativeResize="0"/>
          <p:nvPr/>
        </p:nvPicPr>
        <p:blipFill rotWithShape="1">
          <a:blip r:embed="rId8">
            <a:alphaModFix/>
          </a:blip>
          <a:srcRect b="0" l="0" r="0" t="0"/>
          <a:stretch/>
        </p:blipFill>
        <p:spPr>
          <a:xfrm>
            <a:off x="7691871" y="3479951"/>
            <a:ext cx="1009724" cy="1346298"/>
          </a:xfrm>
          <a:prstGeom prst="rect">
            <a:avLst/>
          </a:prstGeom>
          <a:noFill/>
          <a:ln>
            <a:noFill/>
          </a:ln>
        </p:spPr>
      </p:pic>
      <p:pic>
        <p:nvPicPr>
          <p:cNvPr descr="Image" id="578" name="Google Shape;578;p73"/>
          <p:cNvPicPr preferRelativeResize="0"/>
          <p:nvPr/>
        </p:nvPicPr>
        <p:blipFill rotWithShape="1">
          <a:blip r:embed="rId9">
            <a:alphaModFix/>
          </a:blip>
          <a:srcRect b="0" l="0" r="0" t="0"/>
          <a:stretch/>
        </p:blipFill>
        <p:spPr>
          <a:xfrm>
            <a:off x="630140" y="1911795"/>
            <a:ext cx="2279781" cy="1288836"/>
          </a:xfrm>
          <a:prstGeom prst="rect">
            <a:avLst/>
          </a:prstGeom>
          <a:noFill/>
          <a:ln>
            <a:noFill/>
          </a:ln>
        </p:spPr>
      </p:pic>
      <p:pic>
        <p:nvPicPr>
          <p:cNvPr descr="Image" id="579" name="Google Shape;579;p73"/>
          <p:cNvPicPr preferRelativeResize="0"/>
          <p:nvPr/>
        </p:nvPicPr>
        <p:blipFill rotWithShape="1">
          <a:blip r:embed="rId10">
            <a:alphaModFix/>
          </a:blip>
          <a:srcRect b="0" l="0" r="0" t="0"/>
          <a:stretch/>
        </p:blipFill>
        <p:spPr>
          <a:xfrm>
            <a:off x="6175562" y="3512657"/>
            <a:ext cx="1289954" cy="1280886"/>
          </a:xfrm>
          <a:prstGeom prst="rect">
            <a:avLst/>
          </a:prstGeom>
          <a:noFill/>
          <a:ln>
            <a:noFill/>
          </a:ln>
        </p:spPr>
      </p:pic>
      <p:pic>
        <p:nvPicPr>
          <p:cNvPr descr="ChangeUp_Logo_Colour.pdf" id="580" name="Google Shape;580;p73"/>
          <p:cNvPicPr preferRelativeResize="0"/>
          <p:nvPr/>
        </p:nvPicPr>
        <p:blipFill rotWithShape="1">
          <a:blip r:embed="rId11">
            <a:alphaModFix/>
          </a:blip>
          <a:srcRect b="0" l="0" r="0" t="0"/>
          <a:stretch/>
        </p:blipFill>
        <p:spPr>
          <a:xfrm>
            <a:off x="7476637" y="1973503"/>
            <a:ext cx="1303280" cy="1165421"/>
          </a:xfrm>
          <a:prstGeom prst="rect">
            <a:avLst/>
          </a:prstGeom>
          <a:noFill/>
          <a:ln>
            <a:noFill/>
          </a:ln>
        </p:spPr>
      </p:pic>
      <p:pic>
        <p:nvPicPr>
          <p:cNvPr descr="bigdnclogo.jpg" id="581" name="Google Shape;581;p73"/>
          <p:cNvPicPr preferRelativeResize="0"/>
          <p:nvPr/>
        </p:nvPicPr>
        <p:blipFill rotWithShape="1">
          <a:blip r:embed="rId12">
            <a:alphaModFix/>
          </a:blip>
          <a:srcRect b="0" l="0" r="0" t="0"/>
          <a:stretch/>
        </p:blipFill>
        <p:spPr>
          <a:xfrm>
            <a:off x="3059404" y="1911831"/>
            <a:ext cx="1303281" cy="1303281"/>
          </a:xfrm>
          <a:prstGeom prst="rect">
            <a:avLst/>
          </a:prstGeom>
          <a:noFill/>
          <a:ln>
            <a:noFill/>
          </a:ln>
        </p:spPr>
      </p:pic>
      <p:pic>
        <p:nvPicPr>
          <p:cNvPr descr="CFC_Logo_BiLingual_Transparent.png" id="582" name="Google Shape;582;p73"/>
          <p:cNvPicPr preferRelativeResize="0"/>
          <p:nvPr/>
        </p:nvPicPr>
        <p:blipFill rotWithShape="1">
          <a:blip r:embed="rId13">
            <a:alphaModFix/>
          </a:blip>
          <a:srcRect b="29719" l="30436" r="30436" t="17706"/>
          <a:stretch/>
        </p:blipFill>
        <p:spPr>
          <a:xfrm>
            <a:off x="4599634" y="3477270"/>
            <a:ext cx="1397270" cy="13416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74"/>
          <p:cNvSpPr/>
          <p:nvPr/>
        </p:nvSpPr>
        <p:spPr>
          <a:xfrm>
            <a:off x="-74813" y="-183396"/>
            <a:ext cx="9259500" cy="53880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152400" lvl="0" marL="241300" marR="0" rtl="0" algn="l">
              <a:lnSpc>
                <a:spcPct val="90000"/>
              </a:lnSpc>
              <a:spcBef>
                <a:spcPts val="900"/>
              </a:spcBef>
              <a:spcAft>
                <a:spcPts val="0"/>
              </a:spcAft>
              <a:buClr>
                <a:srgbClr val="164F86"/>
              </a:buClr>
              <a:buSzPts val="1300"/>
              <a:buFont typeface="Open Sans"/>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588" name="Google Shape;588;p74"/>
          <p:cNvSpPr txBox="1"/>
          <p:nvPr/>
        </p:nvSpPr>
        <p:spPr>
          <a:xfrm>
            <a:off x="290174" y="546236"/>
            <a:ext cx="4028400" cy="3234600"/>
          </a:xfrm>
          <a:prstGeom prst="rect">
            <a:avLst/>
          </a:prstGeom>
          <a:noFill/>
          <a:ln>
            <a:noFill/>
          </a:ln>
        </p:spPr>
        <p:txBody>
          <a:bodyPr anchorCtr="0" anchor="t" bIns="19050" lIns="19050" spcFirstLastPara="1" rIns="19050" wrap="square" tIns="19050">
            <a:noAutofit/>
          </a:bodyPr>
          <a:lstStyle/>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Identité numérique et protection des renseignements personnels</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Priorités régionales en matière de transport</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Législation sur le logement</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Polarisation des revenus</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Services d’injection supervisée</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Services hospitaliers et établissement du budget</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Fusion municipale</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Aménagement du territoire à long terme </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Logement social</a:t>
            </a:r>
            <a:endParaRPr b="1" i="0" sz="1700" u="none" cap="none" strike="noStrike">
              <a:solidFill>
                <a:srgbClr val="164F86"/>
              </a:solidFill>
              <a:latin typeface="Open Sans"/>
              <a:ea typeface="Open Sans"/>
              <a:cs typeface="Open Sans"/>
              <a:sym typeface="Open Sans"/>
            </a:endParaRPr>
          </a:p>
        </p:txBody>
      </p:sp>
      <p:sp>
        <p:nvSpPr>
          <p:cNvPr id="589" name="Google Shape;589;p74"/>
          <p:cNvSpPr txBox="1"/>
          <p:nvPr/>
        </p:nvSpPr>
        <p:spPr>
          <a:xfrm>
            <a:off x="4485000" y="485320"/>
            <a:ext cx="4659000" cy="3000000"/>
          </a:xfrm>
          <a:prstGeom prst="rect">
            <a:avLst/>
          </a:prstGeom>
          <a:noFill/>
          <a:ln>
            <a:noFill/>
          </a:ln>
        </p:spPr>
        <p:txBody>
          <a:bodyPr anchorCtr="0" anchor="t" bIns="91425" lIns="91425" spcFirstLastPara="1" rIns="91425" wrap="square" tIns="91425">
            <a:noAutofit/>
          </a:bodyPr>
          <a:lstStyle/>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Rémunération et heures de travail des conseillers municipaux</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Infrastructure lourde</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Bruit des aéroports</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Recettes municipa</a:t>
            </a:r>
            <a:r>
              <a:rPr b="1" lang="en" sz="1700">
                <a:solidFill>
                  <a:srgbClr val="164F86"/>
                </a:solidFill>
                <a:latin typeface="Open Sans"/>
                <a:ea typeface="Open Sans"/>
                <a:cs typeface="Open Sans"/>
                <a:sym typeface="Open Sans"/>
              </a:rPr>
              <a:t>les</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Assurance pharmaceutique</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Santé mentale</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Politiques d’urbanisme</a:t>
            </a:r>
            <a:endParaRPr/>
          </a:p>
          <a:p>
            <a:pPr indent="-234950" lvl="0" marL="241300" marR="0" rtl="0" algn="l">
              <a:lnSpc>
                <a:spcPct val="90000"/>
              </a:lnSpc>
              <a:spcBef>
                <a:spcPts val="900"/>
              </a:spcBef>
              <a:spcAft>
                <a:spcPts val="0"/>
              </a:spcAft>
              <a:buClr>
                <a:srgbClr val="164F86"/>
              </a:buClr>
              <a:buSzPts val="1300"/>
              <a:buFont typeface="Open Sans"/>
              <a:buChar char="•"/>
            </a:pPr>
            <a:r>
              <a:rPr b="1" i="0" lang="en" sz="1700" u="none" cap="none" strike="noStrike">
                <a:solidFill>
                  <a:srgbClr val="164F86"/>
                </a:solidFill>
                <a:latin typeface="Open Sans"/>
                <a:ea typeface="Open Sans"/>
                <a:cs typeface="Open Sans"/>
                <a:sym typeface="Open Sans"/>
              </a:rPr>
              <a:t>Soins aux patients atteintes du cancer</a:t>
            </a:r>
            <a:endParaRPr b="1" i="0" sz="1400" u="none" cap="none" strike="noStrike">
              <a:solidFill>
                <a:srgbClr val="000000"/>
              </a:solidFill>
              <a:latin typeface="Arial"/>
              <a:ea typeface="Arial"/>
              <a:cs typeface="Arial"/>
              <a:sym typeface="Arial"/>
            </a:endParaRPr>
          </a:p>
        </p:txBody>
      </p:sp>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75"/>
          <p:cNvSpPr/>
          <p:nvPr/>
        </p:nvSpPr>
        <p:spPr>
          <a:xfrm>
            <a:off x="0" y="-50347"/>
            <a:ext cx="9245400" cy="5257200"/>
          </a:xfrm>
          <a:prstGeom prst="rect">
            <a:avLst/>
          </a:prstGeom>
          <a:solidFill>
            <a:srgbClr val="A6AAA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95" name="Google Shape;595;p75"/>
          <p:cNvSpPr txBox="1"/>
          <p:nvPr>
            <p:ph idx="1" type="body"/>
          </p:nvPr>
        </p:nvSpPr>
        <p:spPr>
          <a:xfrm>
            <a:off x="666750" y="1913610"/>
            <a:ext cx="5873400" cy="24192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53585F"/>
              </a:buClr>
              <a:buSzPts val="4800"/>
              <a:buNone/>
            </a:pPr>
            <a:r>
              <a:rPr b="1" lang="en" sz="4800">
                <a:solidFill>
                  <a:srgbClr val="53585F"/>
                </a:solidFill>
                <a:latin typeface="Open Sans"/>
                <a:ea typeface="Open Sans"/>
                <a:cs typeface="Open Sans"/>
                <a:sym typeface="Open Sans"/>
              </a:rPr>
              <a:t>La démocratie </a:t>
            </a:r>
            <a:br>
              <a:rPr b="1" lang="en" sz="4800">
                <a:solidFill>
                  <a:srgbClr val="53585F"/>
                </a:solidFill>
                <a:latin typeface="Open Sans"/>
                <a:ea typeface="Open Sans"/>
                <a:cs typeface="Open Sans"/>
                <a:sym typeface="Open Sans"/>
              </a:rPr>
            </a:br>
            <a:r>
              <a:rPr b="1" lang="en" sz="4800">
                <a:solidFill>
                  <a:srgbClr val="53585F"/>
                </a:solidFill>
                <a:latin typeface="Open Sans"/>
                <a:ea typeface="Open Sans"/>
                <a:cs typeface="Open Sans"/>
                <a:sym typeface="Open Sans"/>
              </a:rPr>
              <a:t>subit des pressions</a:t>
            </a:r>
            <a:endParaRPr b="1" sz="500">
              <a:latin typeface="Open Sans"/>
              <a:ea typeface="Open Sans"/>
              <a:cs typeface="Open Sans"/>
              <a:sym typeface="Open Sans"/>
            </a:endParaRP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pic>
        <p:nvPicPr>
          <p:cNvPr descr="Screen Shot 2018-11-30 at 6.28.31 AM.jpg" id="600" name="Google Shape;600;p76"/>
          <p:cNvPicPr preferRelativeResize="0"/>
          <p:nvPr/>
        </p:nvPicPr>
        <p:blipFill rotWithShape="1">
          <a:blip r:embed="rId3">
            <a:alphaModFix/>
          </a:blip>
          <a:srcRect b="0" l="0" r="0" t="0"/>
          <a:stretch/>
        </p:blipFill>
        <p:spPr>
          <a:xfrm>
            <a:off x="-18705" y="0"/>
            <a:ext cx="9181413" cy="5738382"/>
          </a:xfrm>
          <a:prstGeom prst="rect">
            <a:avLst/>
          </a:prstGeom>
          <a:noFill/>
          <a:ln>
            <a:noFill/>
          </a:ln>
        </p:spPr>
      </p:pic>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pic>
        <p:nvPicPr>
          <p:cNvPr descr="Screen Shot 2018-11-30 at 6.29.33 AM.jpg" id="605" name="Google Shape;605;p77"/>
          <p:cNvPicPr preferRelativeResize="0"/>
          <p:nvPr/>
        </p:nvPicPr>
        <p:blipFill rotWithShape="1">
          <a:blip r:embed="rId3">
            <a:alphaModFix/>
          </a:blip>
          <a:srcRect b="0" l="0" r="0" t="0"/>
          <a:stretch/>
        </p:blipFill>
        <p:spPr>
          <a:xfrm>
            <a:off x="-37410" y="0"/>
            <a:ext cx="9181413" cy="5738382"/>
          </a:xfrm>
          <a:prstGeom prst="rect">
            <a:avLst/>
          </a:prstGeom>
          <a:noFill/>
          <a:ln>
            <a:noFill/>
          </a:ln>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chemeClr val="lt1"/>
        </a:solidFill>
      </p:bgPr>
    </p:bg>
    <p:spTree>
      <p:nvGrpSpPr>
        <p:cNvPr id="160" name="Shape 160"/>
        <p:cNvGrpSpPr/>
        <p:nvPr/>
      </p:nvGrpSpPr>
      <p:grpSpPr>
        <a:xfrm>
          <a:off x="0" y="0"/>
          <a:ext cx="0" cy="0"/>
          <a:chOff x="0" y="0"/>
          <a:chExt cx="0" cy="0"/>
        </a:xfrm>
      </p:grpSpPr>
      <p:pic>
        <p:nvPicPr>
          <p:cNvPr id="161" name="Google Shape;161;p33"/>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62" name="Google Shape;162;p33"/>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3"/>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Catherine Blewett</a:t>
            </a:r>
            <a:endParaRPr sz="4000">
              <a:solidFill>
                <a:srgbClr val="FFFFFF"/>
              </a:solidFill>
              <a:latin typeface="Oswald"/>
              <a:ea typeface="Oswald"/>
              <a:cs typeface="Oswald"/>
              <a:sym typeface="Oswald"/>
            </a:endParaRPr>
          </a:p>
        </p:txBody>
      </p:sp>
      <p:sp>
        <p:nvSpPr>
          <p:cNvPr id="164" name="Google Shape;164;p33"/>
          <p:cNvSpPr txBox="1"/>
          <p:nvPr/>
        </p:nvSpPr>
        <p:spPr>
          <a:xfrm>
            <a:off x="448200" y="1662075"/>
            <a:ext cx="8247600" cy="2299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 sz="5000">
                <a:solidFill>
                  <a:schemeClr val="dk1"/>
                </a:solidFill>
                <a:latin typeface="Oswald"/>
                <a:ea typeface="Oswald"/>
                <a:cs typeface="Oswald"/>
                <a:sym typeface="Oswald"/>
              </a:rPr>
              <a:t>Bienvenue à la Communauté</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000">
                <a:solidFill>
                  <a:schemeClr val="dk1"/>
                </a:solidFill>
                <a:latin typeface="Oswald Regular"/>
                <a:ea typeface="Oswald Regular"/>
                <a:cs typeface="Oswald Regular"/>
                <a:sym typeface="Oswald Regular"/>
              </a:rPr>
              <a:t>La sous-greffière du Conseil privé</a:t>
            </a:r>
            <a:endParaRPr sz="5000">
              <a:solidFill>
                <a:schemeClr val="dk1"/>
              </a:solidFill>
              <a:latin typeface="Oswald"/>
              <a:ea typeface="Oswald"/>
              <a:cs typeface="Oswald"/>
              <a:sym typeface="Oswald"/>
            </a:endParaRPr>
          </a:p>
          <a:p>
            <a:pPr indent="0" lvl="0" marL="0" rtl="0" algn="ctr">
              <a:spcBef>
                <a:spcPts val="0"/>
              </a:spcBef>
              <a:spcAft>
                <a:spcPts val="0"/>
              </a:spcAft>
              <a:buNone/>
            </a:pPr>
            <a:r>
              <a:t/>
            </a:r>
            <a:endParaRPr sz="5000">
              <a:solidFill>
                <a:schemeClr val="dk1"/>
              </a:solidFill>
              <a:latin typeface="Oswald"/>
              <a:ea typeface="Oswald"/>
              <a:cs typeface="Oswald"/>
              <a:sym typeface="Oswald"/>
            </a:endParaRPr>
          </a:p>
          <a:p>
            <a:pPr indent="0" lvl="0" marL="0" rtl="0" algn="ctr">
              <a:spcBef>
                <a:spcPts val="0"/>
              </a:spcBef>
              <a:spcAft>
                <a:spcPts val="0"/>
              </a:spcAft>
              <a:buNone/>
            </a:pPr>
            <a:r>
              <a:rPr lang="en" sz="5000">
                <a:latin typeface="Oswald"/>
                <a:ea typeface="Oswald"/>
                <a:cs typeface="Oswald"/>
                <a:sym typeface="Oswald"/>
              </a:rPr>
              <a:t> </a:t>
            </a:r>
            <a:r>
              <a:rPr lang="en" sz="3000">
                <a:latin typeface="Oswald"/>
                <a:ea typeface="Oswald"/>
                <a:cs typeface="Oswald"/>
                <a:sym typeface="Oswald"/>
              </a:rPr>
              <a:t> </a:t>
            </a:r>
            <a:endParaRPr sz="3000">
              <a:latin typeface="Oswald"/>
              <a:ea typeface="Oswald"/>
              <a:cs typeface="Oswald"/>
              <a:sym typeface="Oswald"/>
            </a:endParaRPr>
          </a:p>
        </p:txBody>
      </p:sp>
      <p:pic>
        <p:nvPicPr>
          <p:cNvPr id="165" name="Google Shape;165;p33"/>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66" name="Google Shape;166;p33"/>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167" name="Google Shape;167;p33"/>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pic>
        <p:nvPicPr>
          <p:cNvPr descr="Screen Shot 2018-11-30 at 6.29.50 AM.jpg" id="610" name="Google Shape;610;p78"/>
          <p:cNvPicPr preferRelativeResize="0"/>
          <p:nvPr/>
        </p:nvPicPr>
        <p:blipFill rotWithShape="1">
          <a:blip r:embed="rId3">
            <a:alphaModFix/>
          </a:blip>
          <a:srcRect b="0" l="0" r="0" t="0"/>
          <a:stretch/>
        </p:blipFill>
        <p:spPr>
          <a:xfrm>
            <a:off x="-31925" y="0"/>
            <a:ext cx="9207850" cy="5754908"/>
          </a:xfrm>
          <a:prstGeom prst="rect">
            <a:avLst/>
          </a:prstGeom>
          <a:noFill/>
          <a:ln>
            <a:noFill/>
          </a:ln>
        </p:spPr>
      </p:pic>
    </p:spTree>
  </p:cSld>
  <p:clrMapOvr>
    <a:masterClrMapping/>
  </p:clrMapOvr>
  <mc:AlternateContent>
    <mc:Choice Requires="p14">
      <p:transition spd="slow" p14:dur="2000">
        <p:push/>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pic>
        <p:nvPicPr>
          <p:cNvPr descr="Screen Shot 2018-11-30 at 6.29.50 AM.jpg" id="615" name="Google Shape;615;p79"/>
          <p:cNvPicPr preferRelativeResize="0"/>
          <p:nvPr/>
        </p:nvPicPr>
        <p:blipFill rotWithShape="1">
          <a:blip r:embed="rId3">
            <a:alphaModFix/>
          </a:blip>
          <a:srcRect b="0" l="0" r="0" t="0"/>
          <a:stretch/>
        </p:blipFill>
        <p:spPr>
          <a:xfrm>
            <a:off x="-31925" y="0"/>
            <a:ext cx="9207850" cy="5754908"/>
          </a:xfrm>
          <a:prstGeom prst="rect">
            <a:avLst/>
          </a:prstGeom>
          <a:noFill/>
          <a:ln>
            <a:noFill/>
          </a:ln>
        </p:spPr>
      </p:pic>
      <p:sp>
        <p:nvSpPr>
          <p:cNvPr id="616" name="Google Shape;616;p79"/>
          <p:cNvSpPr/>
          <p:nvPr/>
        </p:nvSpPr>
        <p:spPr>
          <a:xfrm>
            <a:off x="6333512" y="1938334"/>
            <a:ext cx="995700" cy="701100"/>
          </a:xfrm>
          <a:prstGeom prst="rightArrow">
            <a:avLst>
              <a:gd fmla="val 75123" name="adj1"/>
              <a:gd fmla="val 43475" name="adj2"/>
            </a:avLst>
          </a:prstGeom>
          <a:solidFill>
            <a:srgbClr val="F5D328"/>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80000"/>
              </a:lnSpc>
              <a:spcBef>
                <a:spcPts val="0"/>
              </a:spcBef>
              <a:spcAft>
                <a:spcPts val="0"/>
              </a:spcAft>
              <a:buClr>
                <a:srgbClr val="FFFFFF"/>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17" name="Google Shape;617;p79"/>
          <p:cNvSpPr txBox="1"/>
          <p:nvPr/>
        </p:nvSpPr>
        <p:spPr>
          <a:xfrm>
            <a:off x="6264347" y="2188000"/>
            <a:ext cx="912300" cy="224700"/>
          </a:xfrm>
          <a:prstGeom prst="rect">
            <a:avLst/>
          </a:prstGeom>
          <a:noFill/>
          <a:ln>
            <a:noFill/>
          </a:ln>
        </p:spPr>
        <p:txBody>
          <a:bodyPr anchorCtr="0" anchor="ctr" bIns="19050" lIns="19050" spcFirstLastPara="1" rIns="19050" wrap="square" tIns="19050">
            <a:noAutofit/>
          </a:bodyPr>
          <a:lstStyle/>
          <a:p>
            <a:pPr indent="0" lvl="0" marL="0" marR="0" rtl="0" algn="ctr">
              <a:lnSpc>
                <a:spcPct val="80000"/>
              </a:lnSpc>
              <a:spcBef>
                <a:spcPts val="0"/>
              </a:spcBef>
              <a:spcAft>
                <a:spcPts val="0"/>
              </a:spcAft>
              <a:buClr>
                <a:srgbClr val="FFFFFF"/>
              </a:buClr>
              <a:buSzPts val="1500"/>
              <a:buFont typeface="Arial"/>
              <a:buNone/>
            </a:pPr>
            <a:r>
              <a:rPr b="0" i="0" lang="en" sz="1500" u="none" cap="none" strike="noStrike">
                <a:solidFill>
                  <a:srgbClr val="FFFFFF"/>
                </a:solidFill>
                <a:latin typeface="Open Sans"/>
                <a:ea typeface="Open Sans"/>
                <a:cs typeface="Open Sans"/>
                <a:sym typeface="Open Sans"/>
              </a:rPr>
              <a:t>TRUMP</a:t>
            </a:r>
            <a:endParaRPr b="0" i="0" sz="500" u="none" cap="none" strike="noStrike">
              <a:solidFill>
                <a:srgbClr val="000000"/>
              </a:solidFill>
              <a:latin typeface="Open Sans"/>
              <a:ea typeface="Open Sans"/>
              <a:cs typeface="Open Sans"/>
              <a:sym typeface="Open Sans"/>
            </a:endParaRPr>
          </a:p>
        </p:txBody>
      </p:sp>
      <p:sp>
        <p:nvSpPr>
          <p:cNvPr id="618" name="Google Shape;618;p79"/>
          <p:cNvSpPr/>
          <p:nvPr/>
        </p:nvSpPr>
        <p:spPr>
          <a:xfrm>
            <a:off x="6333512" y="2657484"/>
            <a:ext cx="995700" cy="701100"/>
          </a:xfrm>
          <a:prstGeom prst="rightArrow">
            <a:avLst>
              <a:gd fmla="val 75123" name="adj1"/>
              <a:gd fmla="val 43475" name="adj2"/>
            </a:avLst>
          </a:prstGeom>
          <a:solidFill>
            <a:srgbClr val="F5D328"/>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80000"/>
              </a:lnSpc>
              <a:spcBef>
                <a:spcPts val="0"/>
              </a:spcBef>
              <a:spcAft>
                <a:spcPts val="0"/>
              </a:spcAft>
              <a:buClr>
                <a:srgbClr val="FFFFFF"/>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19" name="Google Shape;619;p79"/>
          <p:cNvSpPr txBox="1"/>
          <p:nvPr/>
        </p:nvSpPr>
        <p:spPr>
          <a:xfrm>
            <a:off x="6414628" y="2902387"/>
            <a:ext cx="669900" cy="224700"/>
          </a:xfrm>
          <a:prstGeom prst="rect">
            <a:avLst/>
          </a:prstGeom>
          <a:noFill/>
          <a:ln>
            <a:noFill/>
          </a:ln>
        </p:spPr>
        <p:txBody>
          <a:bodyPr anchorCtr="0" anchor="ctr" bIns="19050" lIns="19050" spcFirstLastPara="1" rIns="19050" wrap="square" tIns="19050">
            <a:noAutofit/>
          </a:bodyPr>
          <a:lstStyle/>
          <a:p>
            <a:pPr indent="0" lvl="0" marL="0" marR="0" rtl="0" algn="ctr">
              <a:lnSpc>
                <a:spcPct val="80000"/>
              </a:lnSpc>
              <a:spcBef>
                <a:spcPts val="0"/>
              </a:spcBef>
              <a:spcAft>
                <a:spcPts val="0"/>
              </a:spcAft>
              <a:buClr>
                <a:srgbClr val="FFFFFF"/>
              </a:buClr>
              <a:buSzPts val="1500"/>
              <a:buFont typeface="Arial"/>
              <a:buNone/>
            </a:pPr>
            <a:r>
              <a:rPr b="0" i="0" lang="en" sz="1500" u="none" cap="none" strike="noStrike">
                <a:solidFill>
                  <a:srgbClr val="FFFFFF"/>
                </a:solidFill>
                <a:latin typeface="Open Sans"/>
                <a:ea typeface="Open Sans"/>
                <a:cs typeface="Open Sans"/>
                <a:sym typeface="Open Sans"/>
              </a:rPr>
              <a:t>BREXIT</a:t>
            </a:r>
            <a:endParaRPr b="0" i="0" sz="500" u="none" cap="none" strike="noStrike">
              <a:solidFill>
                <a:srgbClr val="000000"/>
              </a:solidFill>
              <a:latin typeface="Open Sans"/>
              <a:ea typeface="Open Sans"/>
              <a:cs typeface="Open Sans"/>
              <a:sym typeface="Open Sans"/>
            </a:endParaRPr>
          </a:p>
        </p:txBody>
      </p:sp>
      <p:sp>
        <p:nvSpPr>
          <p:cNvPr id="620" name="Google Shape;620;p79"/>
          <p:cNvSpPr/>
          <p:nvPr/>
        </p:nvSpPr>
        <p:spPr>
          <a:xfrm>
            <a:off x="6333512" y="3376622"/>
            <a:ext cx="995700" cy="701100"/>
          </a:xfrm>
          <a:prstGeom prst="rightArrow">
            <a:avLst>
              <a:gd fmla="val 75123" name="adj1"/>
              <a:gd fmla="val 43475" name="adj2"/>
            </a:avLst>
          </a:prstGeom>
          <a:solidFill>
            <a:srgbClr val="F5D328"/>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80000"/>
              </a:lnSpc>
              <a:spcBef>
                <a:spcPts val="0"/>
              </a:spcBef>
              <a:spcAft>
                <a:spcPts val="0"/>
              </a:spcAft>
              <a:buClr>
                <a:srgbClr val="FFFFFF"/>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1" name="Google Shape;621;p79"/>
          <p:cNvSpPr txBox="1"/>
          <p:nvPr/>
        </p:nvSpPr>
        <p:spPr>
          <a:xfrm>
            <a:off x="6425330" y="3635812"/>
            <a:ext cx="648600" cy="224700"/>
          </a:xfrm>
          <a:prstGeom prst="rect">
            <a:avLst/>
          </a:prstGeom>
          <a:noFill/>
          <a:ln>
            <a:noFill/>
          </a:ln>
        </p:spPr>
        <p:txBody>
          <a:bodyPr anchorCtr="0" anchor="ctr" bIns="19050" lIns="19050" spcFirstLastPara="1" rIns="19050" wrap="square" tIns="19050">
            <a:noAutofit/>
          </a:bodyPr>
          <a:lstStyle/>
          <a:p>
            <a:pPr indent="0" lvl="0" marL="0" marR="0" rtl="0" algn="ctr">
              <a:lnSpc>
                <a:spcPct val="80000"/>
              </a:lnSpc>
              <a:spcBef>
                <a:spcPts val="0"/>
              </a:spcBef>
              <a:spcAft>
                <a:spcPts val="0"/>
              </a:spcAft>
              <a:buClr>
                <a:srgbClr val="FFFFFF"/>
              </a:buClr>
              <a:buSzPts val="1500"/>
              <a:buFont typeface="Arial"/>
              <a:buNone/>
            </a:pPr>
            <a:r>
              <a:rPr b="0" i="0" lang="en" sz="1500" u="none" cap="none" strike="noStrike">
                <a:solidFill>
                  <a:srgbClr val="FFFFFF"/>
                </a:solidFill>
                <a:latin typeface="Open Sans"/>
                <a:ea typeface="Open Sans"/>
                <a:cs typeface="Open Sans"/>
                <a:sym typeface="Open Sans"/>
              </a:rPr>
              <a:t>GILETS</a:t>
            </a:r>
            <a:endParaRPr b="0" i="0" sz="500" u="none" cap="none" strike="noStrike">
              <a:solidFill>
                <a:srgbClr val="000000"/>
              </a:solidFill>
              <a:latin typeface="Open Sans"/>
              <a:ea typeface="Open Sans"/>
              <a:cs typeface="Open Sans"/>
              <a:sym typeface="Open Sans"/>
            </a:endParaRPr>
          </a:p>
        </p:txBody>
      </p:sp>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80"/>
          <p:cNvSpPr/>
          <p:nvPr/>
        </p:nvSpPr>
        <p:spPr>
          <a:xfrm>
            <a:off x="-50700" y="0"/>
            <a:ext cx="9245400" cy="5308500"/>
          </a:xfrm>
          <a:prstGeom prst="rect">
            <a:avLst/>
          </a:prstGeom>
          <a:solidFill>
            <a:srgbClr val="F37F1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27" name="Google Shape;627;p80"/>
          <p:cNvSpPr txBox="1"/>
          <p:nvPr>
            <p:ph idx="1" type="body"/>
          </p:nvPr>
        </p:nvSpPr>
        <p:spPr>
          <a:xfrm>
            <a:off x="657225" y="2847060"/>
            <a:ext cx="6809700" cy="14658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0"/>
              </a:spcBef>
              <a:spcAft>
                <a:spcPts val="0"/>
              </a:spcAft>
              <a:buClr>
                <a:srgbClr val="BD5B0C"/>
              </a:buClr>
              <a:buSzPts val="4800"/>
              <a:buNone/>
            </a:pPr>
            <a:r>
              <a:rPr b="1" lang="en" sz="4800">
                <a:solidFill>
                  <a:srgbClr val="990000"/>
                </a:solidFill>
                <a:latin typeface="Open Sans"/>
                <a:ea typeface="Open Sans"/>
                <a:cs typeface="Open Sans"/>
                <a:sym typeface="Open Sans"/>
              </a:rPr>
              <a:t>Participation du public</a:t>
            </a:r>
            <a:endParaRPr b="1" sz="500">
              <a:solidFill>
                <a:srgbClr val="990000"/>
              </a:solidFill>
              <a:latin typeface="Open Sans"/>
              <a:ea typeface="Open Sans"/>
              <a:cs typeface="Open Sans"/>
              <a:sym typeface="Open Sans"/>
            </a:endParaRPr>
          </a:p>
        </p:txBody>
      </p:sp>
      <p:grpSp>
        <p:nvGrpSpPr>
          <p:cNvPr id="628" name="Google Shape;628;p80"/>
          <p:cNvGrpSpPr/>
          <p:nvPr/>
        </p:nvGrpSpPr>
        <p:grpSpPr>
          <a:xfrm>
            <a:off x="-76206" y="0"/>
            <a:ext cx="9289517" cy="2675925"/>
            <a:chOff x="-344333" y="0"/>
            <a:chExt cx="24998700" cy="7135800"/>
          </a:xfrm>
        </p:grpSpPr>
        <p:sp>
          <p:nvSpPr>
            <p:cNvPr id="629" name="Google Shape;629;p80"/>
            <p:cNvSpPr/>
            <p:nvPr/>
          </p:nvSpPr>
          <p:spPr>
            <a:xfrm>
              <a:off x="-344333" y="0"/>
              <a:ext cx="24998700" cy="7135800"/>
            </a:xfrm>
            <a:prstGeom prst="rect">
              <a:avLst/>
            </a:prstGeom>
            <a:solidFill>
              <a:srgbClr val="FFD30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1" i="0" sz="1200" u="none" cap="none" strike="noStrike">
                <a:solidFill>
                  <a:srgbClr val="FFFFFF"/>
                </a:solidFill>
                <a:latin typeface="Helvetica Neue"/>
                <a:ea typeface="Helvetica Neue"/>
                <a:cs typeface="Helvetica Neue"/>
                <a:sym typeface="Helvetica Neue"/>
              </a:endParaRPr>
            </a:p>
          </p:txBody>
        </p:sp>
        <p:sp>
          <p:nvSpPr>
            <p:cNvPr id="630" name="Google Shape;630;p80"/>
            <p:cNvSpPr txBox="1"/>
            <p:nvPr/>
          </p:nvSpPr>
          <p:spPr>
            <a:xfrm>
              <a:off x="1828900" y="2557560"/>
              <a:ext cx="18159000" cy="20139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None/>
              </a:pPr>
              <a:r>
                <a:rPr b="1" i="0" lang="en" sz="4800" u="none" cap="none" strike="noStrike">
                  <a:solidFill>
                    <a:srgbClr val="B45F06"/>
                  </a:solidFill>
                  <a:latin typeface="Open Sans"/>
                  <a:ea typeface="Open Sans"/>
                  <a:cs typeface="Open Sans"/>
                  <a:sym typeface="Open Sans"/>
                </a:rPr>
                <a:t>Gouvernance inclusive</a:t>
              </a:r>
              <a:endParaRPr b="1" i="0" sz="500" u="none" cap="none" strike="noStrike">
                <a:solidFill>
                  <a:srgbClr val="B45F06"/>
                </a:solidFill>
                <a:latin typeface="Open Sans"/>
                <a:ea typeface="Open Sans"/>
                <a:cs typeface="Open Sans"/>
                <a:sym typeface="Open Sans"/>
              </a:endParaRPr>
            </a:p>
          </p:txBody>
        </p:sp>
      </p:gr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628"/>
                                        </p:tgtEl>
                                        <p:attrNameLst>
                                          <p:attrName>style.visibility</p:attrName>
                                        </p:attrNameLst>
                                      </p:cBhvr>
                                      <p:to>
                                        <p:strVal val="visible"/>
                                      </p:to>
                                    </p:set>
                                    <p:anim calcmode="lin" valueType="num">
                                      <p:cBhvr additive="base">
                                        <p:cTn dur="1000"/>
                                        <p:tgtEl>
                                          <p:spTgt spid="6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81"/>
          <p:cNvSpPr/>
          <p:nvPr/>
        </p:nvSpPr>
        <p:spPr>
          <a:xfrm>
            <a:off x="-28575" y="-38100"/>
            <a:ext cx="9245400" cy="5257200"/>
          </a:xfrm>
          <a:prstGeom prst="rect">
            <a:avLst/>
          </a:prstGeom>
          <a:solidFill>
            <a:srgbClr val="F6D229"/>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36" name="Google Shape;636;p81"/>
          <p:cNvSpPr txBox="1"/>
          <p:nvPr/>
        </p:nvSpPr>
        <p:spPr>
          <a:xfrm>
            <a:off x="659650" y="1813872"/>
            <a:ext cx="7869000" cy="24348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None/>
            </a:pPr>
            <a:r>
              <a:rPr b="1" i="0" lang="en" sz="5000" u="none" cap="none" strike="noStrike">
                <a:solidFill>
                  <a:srgbClr val="B45F06"/>
                </a:solidFill>
                <a:latin typeface="Open Sans"/>
                <a:ea typeface="Open Sans"/>
                <a:cs typeface="Open Sans"/>
                <a:sym typeface="Open Sans"/>
              </a:rPr>
              <a:t>Défis communs de la participation du public</a:t>
            </a:r>
            <a:endParaRPr/>
          </a:p>
          <a:p>
            <a:pPr indent="0" lvl="0" marL="0" marR="0" rtl="0" algn="l">
              <a:lnSpc>
                <a:spcPct val="90000"/>
              </a:lnSpc>
              <a:spcBef>
                <a:spcPts val="0"/>
              </a:spcBef>
              <a:spcAft>
                <a:spcPts val="0"/>
              </a:spcAft>
              <a:buNone/>
            </a:pPr>
            <a:r>
              <a:t/>
            </a:r>
            <a:endParaRPr b="1" i="0" sz="500" u="none" cap="none" strike="noStrike">
              <a:solidFill>
                <a:srgbClr val="B45F06"/>
              </a:solidFill>
              <a:latin typeface="Open Sans"/>
              <a:ea typeface="Open Sans"/>
              <a:cs typeface="Open Sans"/>
              <a:sym typeface="Open Sans"/>
            </a:endParaRPr>
          </a:p>
        </p:txBody>
      </p:sp>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82"/>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642" name="Google Shape;642;p82"/>
          <p:cNvSpPr txBox="1"/>
          <p:nvPr/>
        </p:nvSpPr>
        <p:spPr>
          <a:xfrm>
            <a:off x="659650" y="1813872"/>
            <a:ext cx="7869000" cy="24348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Beaucoup de consultations publiques sont inutiles</a:t>
            </a:r>
            <a:endParaRPr b="1"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83"/>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648" name="Google Shape;648;p83"/>
          <p:cNvSpPr txBox="1"/>
          <p:nvPr/>
        </p:nvSpPr>
        <p:spPr>
          <a:xfrm>
            <a:off x="629847" y="1813872"/>
            <a:ext cx="8818500" cy="30432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Nous sommes </a:t>
            </a:r>
            <a:br>
              <a:rPr b="1" i="0" lang="en" sz="5000" u="none" cap="none" strike="noStrike">
                <a:solidFill>
                  <a:srgbClr val="164F86"/>
                </a:solidFill>
                <a:latin typeface="Open Sans"/>
                <a:ea typeface="Open Sans"/>
                <a:cs typeface="Open Sans"/>
                <a:sym typeface="Open Sans"/>
              </a:rPr>
            </a:br>
            <a:r>
              <a:rPr b="1" i="0" lang="en" sz="5000" u="none" cap="none" strike="noStrike">
                <a:solidFill>
                  <a:srgbClr val="164F86"/>
                </a:solidFill>
                <a:latin typeface="Open Sans"/>
                <a:ea typeface="Open Sans"/>
                <a:cs typeface="Open Sans"/>
                <a:sym typeface="Open Sans"/>
              </a:rPr>
              <a:t>gouvernés par le peuple</a:t>
            </a:r>
            <a:endParaRPr b="1"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84"/>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654" name="Google Shape;654;p84"/>
          <p:cNvSpPr txBox="1"/>
          <p:nvPr/>
        </p:nvSpPr>
        <p:spPr>
          <a:xfrm>
            <a:off x="629847" y="1813872"/>
            <a:ext cx="8818500" cy="30432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Nous sommes régis </a:t>
            </a:r>
            <a:br>
              <a:rPr b="1" i="0" lang="en" sz="5000" u="none" cap="none" strike="noStrike">
                <a:solidFill>
                  <a:srgbClr val="164F86"/>
                </a:solidFill>
                <a:latin typeface="Open Sans"/>
                <a:ea typeface="Open Sans"/>
                <a:cs typeface="Open Sans"/>
                <a:sym typeface="Open Sans"/>
              </a:rPr>
            </a:br>
            <a:r>
              <a:rPr b="1" i="0" lang="en" sz="5000" u="none" cap="none" strike="noStrike">
                <a:solidFill>
                  <a:srgbClr val="164F86"/>
                </a:solidFill>
                <a:latin typeface="Open Sans"/>
                <a:ea typeface="Open Sans"/>
                <a:cs typeface="Open Sans"/>
                <a:sym typeface="Open Sans"/>
              </a:rPr>
              <a:t>par nos hypothèses </a:t>
            </a:r>
            <a:br>
              <a:rPr b="1" i="0" lang="en" sz="5000" u="none" cap="none" strike="noStrike">
                <a:solidFill>
                  <a:srgbClr val="164F86"/>
                </a:solidFill>
                <a:latin typeface="Open Sans"/>
                <a:ea typeface="Open Sans"/>
                <a:cs typeface="Open Sans"/>
                <a:sym typeface="Open Sans"/>
              </a:rPr>
            </a:br>
            <a:r>
              <a:rPr b="1" i="0" lang="en" sz="5000" u="none" cap="none" strike="noStrike">
                <a:solidFill>
                  <a:srgbClr val="164F86"/>
                </a:solidFill>
                <a:latin typeface="Open Sans"/>
                <a:ea typeface="Open Sans"/>
                <a:cs typeface="Open Sans"/>
                <a:sym typeface="Open Sans"/>
              </a:rPr>
              <a:t>sur les gens</a:t>
            </a:r>
            <a:endParaRPr b="1"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85"/>
          <p:cNvSpPr/>
          <p:nvPr/>
        </p:nvSpPr>
        <p:spPr>
          <a:xfrm>
            <a:off x="-100851" y="-44451"/>
            <a:ext cx="9917400" cy="5232300"/>
          </a:xfrm>
          <a:prstGeom prst="rect">
            <a:avLst/>
          </a:prstGeom>
          <a:solidFill>
            <a:srgbClr val="EC5D57"/>
          </a:solidFill>
          <a:ln>
            <a:noFill/>
          </a:ln>
          <a:effectLst>
            <a:outerShdw blurRad="50800" rotWithShape="0" dir="5400000" dist="25400">
              <a:srgbClr val="000000">
                <a:alpha val="49410"/>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60" name="Google Shape;660;p85"/>
          <p:cNvSpPr txBox="1"/>
          <p:nvPr/>
        </p:nvSpPr>
        <p:spPr>
          <a:xfrm>
            <a:off x="198756" y="659642"/>
            <a:ext cx="3295800" cy="3055200"/>
          </a:xfrm>
          <a:prstGeom prst="rect">
            <a:avLst/>
          </a:prstGeom>
          <a:noFill/>
          <a:ln>
            <a:noFill/>
          </a:ln>
        </p:spPr>
        <p:txBody>
          <a:bodyPr anchorCtr="0" anchor="t" bIns="26775" lIns="26775" spcFirstLastPara="1" rIns="26775" wrap="square" tIns="26775">
            <a:noAutofit/>
          </a:bodyPr>
          <a:lstStyle/>
          <a:p>
            <a:pPr indent="0" lvl="0" marL="0" marR="0" rtl="0" algn="l">
              <a:lnSpc>
                <a:spcPct val="90000"/>
              </a:lnSpc>
              <a:spcBef>
                <a:spcPts val="0"/>
              </a:spcBef>
              <a:spcAft>
                <a:spcPts val="0"/>
              </a:spcAft>
              <a:buNone/>
            </a:pPr>
            <a:r>
              <a:rPr b="1" i="0" lang="en" sz="3200" u="none" cap="none" strike="noStrike">
                <a:solidFill>
                  <a:srgbClr val="861001"/>
                </a:solidFill>
                <a:latin typeface="Open Sans"/>
                <a:ea typeface="Open Sans"/>
                <a:cs typeface="Open Sans"/>
                <a:sym typeface="Open Sans"/>
              </a:rPr>
              <a:t>Polarisés</a:t>
            </a:r>
            <a:endParaRPr/>
          </a:p>
          <a:p>
            <a:pPr indent="0" lvl="0" marL="0" marR="0" rtl="0" algn="l">
              <a:lnSpc>
                <a:spcPct val="90000"/>
              </a:lnSpc>
              <a:spcBef>
                <a:spcPts val="0"/>
              </a:spcBef>
              <a:spcAft>
                <a:spcPts val="0"/>
              </a:spcAft>
              <a:buNone/>
            </a:pPr>
            <a:r>
              <a:rPr b="1" i="0" lang="en" sz="3200" u="none" cap="none" strike="noStrike">
                <a:solidFill>
                  <a:srgbClr val="861001"/>
                </a:solidFill>
                <a:latin typeface="Open Sans"/>
                <a:ea typeface="Open Sans"/>
                <a:cs typeface="Open Sans"/>
                <a:sym typeface="Open Sans"/>
              </a:rPr>
              <a:t>Volatils</a:t>
            </a:r>
            <a:endParaRPr/>
          </a:p>
          <a:p>
            <a:pPr indent="0" lvl="0" marL="0" marR="0" rtl="0" algn="l">
              <a:lnSpc>
                <a:spcPct val="90000"/>
              </a:lnSpc>
              <a:spcBef>
                <a:spcPts val="0"/>
              </a:spcBef>
              <a:spcAft>
                <a:spcPts val="0"/>
              </a:spcAft>
              <a:buNone/>
            </a:pPr>
            <a:r>
              <a:rPr b="1" i="0" lang="en" sz="3200" u="none" cap="none" strike="noStrike">
                <a:solidFill>
                  <a:srgbClr val="861001"/>
                </a:solidFill>
                <a:latin typeface="Open Sans"/>
                <a:ea typeface="Open Sans"/>
                <a:cs typeface="Open Sans"/>
                <a:sym typeface="Open Sans"/>
              </a:rPr>
              <a:t>Émotifs</a:t>
            </a:r>
            <a:endParaRPr/>
          </a:p>
          <a:p>
            <a:pPr indent="0" lvl="0" marL="0" marR="0" rtl="0" algn="l">
              <a:lnSpc>
                <a:spcPct val="90000"/>
              </a:lnSpc>
              <a:spcBef>
                <a:spcPts val="0"/>
              </a:spcBef>
              <a:spcAft>
                <a:spcPts val="0"/>
              </a:spcAft>
              <a:buNone/>
            </a:pPr>
            <a:r>
              <a:rPr b="1" i="0" lang="en" sz="3200" u="none" cap="none" strike="noStrike">
                <a:solidFill>
                  <a:srgbClr val="861001"/>
                </a:solidFill>
                <a:latin typeface="Open Sans"/>
                <a:ea typeface="Open Sans"/>
                <a:cs typeface="Open Sans"/>
                <a:sym typeface="Open Sans"/>
              </a:rPr>
              <a:t>Non informés</a:t>
            </a:r>
            <a:endParaRPr b="1"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pic>
        <p:nvPicPr>
          <p:cNvPr descr="unknown.jpg" id="665" name="Google Shape;665;p86"/>
          <p:cNvPicPr preferRelativeResize="0"/>
          <p:nvPr/>
        </p:nvPicPr>
        <p:blipFill rotWithShape="1">
          <a:blip r:embed="rId3">
            <a:alphaModFix/>
          </a:blip>
          <a:srcRect b="0" l="0" r="0" t="0"/>
          <a:stretch/>
        </p:blipFill>
        <p:spPr>
          <a:xfrm>
            <a:off x="-583749" y="-510"/>
            <a:ext cx="9503750" cy="5342425"/>
          </a:xfrm>
          <a:prstGeom prst="rect">
            <a:avLst/>
          </a:prstGeom>
          <a:noFill/>
          <a:ln>
            <a:noFill/>
          </a:ln>
        </p:spPr>
      </p:pic>
      <p:sp>
        <p:nvSpPr>
          <p:cNvPr id="666" name="Google Shape;666;p86"/>
          <p:cNvSpPr txBox="1"/>
          <p:nvPr/>
        </p:nvSpPr>
        <p:spPr>
          <a:xfrm>
            <a:off x="396201" y="3897026"/>
            <a:ext cx="2175300" cy="535800"/>
          </a:xfrm>
          <a:prstGeom prst="rect">
            <a:avLst/>
          </a:prstGeom>
          <a:noFill/>
          <a:ln>
            <a:noFill/>
          </a:ln>
        </p:spPr>
        <p:txBody>
          <a:bodyPr anchorCtr="0" anchor="t" bIns="26775" lIns="26775" spcFirstLastPara="1" rIns="26775" wrap="square" tIns="26775">
            <a:noAutofit/>
          </a:bodyPr>
          <a:lstStyle/>
          <a:p>
            <a:pPr indent="0" lvl="0" marL="0" marR="0" rtl="0" algn="l">
              <a:lnSpc>
                <a:spcPct val="100000"/>
              </a:lnSpc>
              <a:spcBef>
                <a:spcPts val="0"/>
              </a:spcBef>
              <a:spcAft>
                <a:spcPts val="0"/>
              </a:spcAft>
              <a:buClr>
                <a:srgbClr val="000000"/>
              </a:buClr>
              <a:buSzPts val="3800"/>
              <a:buFont typeface="Arial"/>
              <a:buNone/>
            </a:pPr>
            <a:r>
              <a:rPr b="0" i="0" lang="en" sz="3600" u="none" cap="none" strike="noStrike">
                <a:solidFill>
                  <a:srgbClr val="000000"/>
                </a:solidFill>
                <a:latin typeface="Open Sans"/>
                <a:ea typeface="Open Sans"/>
                <a:cs typeface="Open Sans"/>
                <a:sym typeface="Open Sans"/>
              </a:rPr>
              <a:t>RISQUE</a:t>
            </a:r>
            <a:endParaRPr b="0" i="0" sz="3600" u="none" cap="none" strike="noStrike">
              <a:solidFill>
                <a:srgbClr val="000000"/>
              </a:solidFill>
              <a:latin typeface="Open Sans"/>
              <a:ea typeface="Open Sans"/>
              <a:cs typeface="Open Sans"/>
              <a:sym typeface="Open Sans"/>
            </a:endParaRPr>
          </a:p>
        </p:txBody>
      </p:sp>
      <p:sp>
        <p:nvSpPr>
          <p:cNvPr id="667" name="Google Shape;667;p86"/>
          <p:cNvSpPr txBox="1"/>
          <p:nvPr/>
        </p:nvSpPr>
        <p:spPr>
          <a:xfrm>
            <a:off x="396190" y="3557720"/>
            <a:ext cx="3717300" cy="339300"/>
          </a:xfrm>
          <a:prstGeom prst="rect">
            <a:avLst/>
          </a:prstGeom>
          <a:noFill/>
          <a:ln>
            <a:noFill/>
          </a:ln>
        </p:spPr>
        <p:txBody>
          <a:bodyPr anchorCtr="0" anchor="t" bIns="26775" lIns="26775" spcFirstLastPara="1" rIns="26775" wrap="square" tIns="26775">
            <a:noAutofit/>
          </a:bodyPr>
          <a:lstStyle/>
          <a:p>
            <a:pPr indent="0" lvl="0" marL="0" marR="0" rtl="0" algn="l">
              <a:lnSpc>
                <a:spcPct val="100000"/>
              </a:lnSpc>
              <a:spcBef>
                <a:spcPts val="0"/>
              </a:spcBef>
              <a:spcAft>
                <a:spcPts val="0"/>
              </a:spcAft>
              <a:buNone/>
            </a:pPr>
            <a:r>
              <a:rPr b="0" i="0" lang="en" sz="2300" u="none" cap="none" strike="noStrike">
                <a:solidFill>
                  <a:srgbClr val="000000"/>
                </a:solidFill>
                <a:latin typeface="Open Sans"/>
                <a:ea typeface="Open Sans"/>
                <a:cs typeface="Open Sans"/>
                <a:sym typeface="Open Sans"/>
              </a:rPr>
              <a:t>Le public est un</a:t>
            </a:r>
            <a:endParaRPr b="0" i="0" sz="500" u="none" cap="none" strike="noStrike">
              <a:solidFill>
                <a:srgbClr val="000000"/>
              </a:solidFill>
              <a:latin typeface="Open Sans"/>
              <a:ea typeface="Open Sans"/>
              <a:cs typeface="Open Sans"/>
              <a:sym typeface="Open Sans"/>
            </a:endParaRPr>
          </a:p>
        </p:txBody>
      </p:sp>
      <p:sp>
        <p:nvSpPr>
          <p:cNvPr id="668" name="Google Shape;668;p86"/>
          <p:cNvSpPr txBox="1"/>
          <p:nvPr/>
        </p:nvSpPr>
        <p:spPr>
          <a:xfrm>
            <a:off x="413800" y="4570050"/>
            <a:ext cx="7705500" cy="3183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None/>
            </a:pPr>
            <a:r>
              <a:rPr b="0" i="0" lang="en" sz="2100" u="none" cap="none" strike="noStrike">
                <a:solidFill>
                  <a:srgbClr val="000000"/>
                </a:solidFill>
                <a:latin typeface="Open Sans"/>
                <a:ea typeface="Open Sans"/>
                <a:cs typeface="Open Sans"/>
                <a:sym typeface="Open Sans"/>
              </a:rPr>
              <a:t>que je dois gérer pour élaborer une bonne politique.</a:t>
            </a:r>
            <a:endParaRPr b="0" i="0" sz="5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p87"/>
          <p:cNvSpPr/>
          <p:nvPr/>
        </p:nvSpPr>
        <p:spPr>
          <a:xfrm>
            <a:off x="-38458" y="-21767"/>
            <a:ext cx="9528900" cy="5187000"/>
          </a:xfrm>
          <a:prstGeom prst="rect">
            <a:avLst/>
          </a:prstGeom>
          <a:solidFill>
            <a:srgbClr val="51A7F9"/>
          </a:solidFill>
          <a:ln>
            <a:noFill/>
          </a:ln>
          <a:effectLst>
            <a:outerShdw blurRad="12700" rotWithShape="0" dir="5400000" dist="12700">
              <a:srgbClr val="000000">
                <a:alpha val="49410"/>
              </a:srgbClr>
            </a:outerShdw>
          </a:effectLst>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51A7F9"/>
              </a:buClr>
              <a:buSzPts val="1100"/>
              <a:buFont typeface="Helvetica Neue Light"/>
              <a:buNone/>
            </a:pPr>
            <a:r>
              <a:t/>
            </a:r>
            <a:endParaRPr b="0" i="0" sz="1100" u="none" cap="none" strike="noStrike">
              <a:solidFill>
                <a:srgbClr val="51A7F9"/>
              </a:solidFill>
              <a:latin typeface="Helvetica Neue Light"/>
              <a:ea typeface="Helvetica Neue Light"/>
              <a:cs typeface="Helvetica Neue Light"/>
              <a:sym typeface="Helvetica Neue Light"/>
            </a:endParaRPr>
          </a:p>
        </p:txBody>
      </p:sp>
      <p:sp>
        <p:nvSpPr>
          <p:cNvPr id="674" name="Google Shape;674;p87"/>
          <p:cNvSpPr txBox="1"/>
          <p:nvPr/>
        </p:nvSpPr>
        <p:spPr>
          <a:xfrm>
            <a:off x="455358" y="2003342"/>
            <a:ext cx="7255800" cy="2282400"/>
          </a:xfrm>
          <a:prstGeom prst="rect">
            <a:avLst/>
          </a:prstGeom>
          <a:noFill/>
          <a:ln>
            <a:noFill/>
          </a:ln>
        </p:spPr>
        <p:txBody>
          <a:bodyPr anchorCtr="0" anchor="t" bIns="14300" lIns="14300" spcFirstLastPara="1" rIns="14300" wrap="square" tIns="14300">
            <a:noAutofit/>
          </a:bodyPr>
          <a:lstStyle/>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Mais si nous changions nos hypothèses</a:t>
            </a:r>
            <a:endParaRPr b="1" i="0" sz="5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1" name="Shape 171"/>
        <p:cNvGrpSpPr/>
        <p:nvPr/>
      </p:nvGrpSpPr>
      <p:grpSpPr>
        <a:xfrm>
          <a:off x="0" y="0"/>
          <a:ext cx="0" cy="0"/>
          <a:chOff x="0" y="0"/>
          <a:chExt cx="0" cy="0"/>
        </a:xfrm>
      </p:grpSpPr>
      <p:pic>
        <p:nvPicPr>
          <p:cNvPr id="172" name="Google Shape;172;p34"/>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73" name="Google Shape;173;p34"/>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4"/>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Neil Bouwer &amp; Rachel Wernick</a:t>
            </a:r>
            <a:endParaRPr sz="4000">
              <a:solidFill>
                <a:srgbClr val="FFFFFF"/>
              </a:solidFill>
              <a:latin typeface="Oswald"/>
              <a:ea typeface="Oswald"/>
              <a:cs typeface="Oswald"/>
              <a:sym typeface="Oswald"/>
            </a:endParaRPr>
          </a:p>
        </p:txBody>
      </p:sp>
      <p:sp>
        <p:nvSpPr>
          <p:cNvPr id="175" name="Google Shape;175;p34"/>
          <p:cNvSpPr txBox="1"/>
          <p:nvPr/>
        </p:nvSpPr>
        <p:spPr>
          <a:xfrm>
            <a:off x="448200" y="1662075"/>
            <a:ext cx="8247600" cy="2299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lang="en" sz="5000">
                <a:solidFill>
                  <a:schemeClr val="dk1"/>
                </a:solidFill>
                <a:latin typeface="Oswald"/>
                <a:ea typeface="Oswald"/>
                <a:cs typeface="Oswald"/>
                <a:sym typeface="Oswald"/>
              </a:rPr>
              <a:t>Battre le rythme</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000">
                <a:solidFill>
                  <a:schemeClr val="dk1"/>
                </a:solidFill>
                <a:latin typeface="Oswald Regular"/>
                <a:ea typeface="Oswald Regular"/>
                <a:cs typeface="Oswald Regular"/>
                <a:sym typeface="Oswald Regular"/>
              </a:rPr>
              <a:t>Co-champions de la Communauté des politiques</a:t>
            </a:r>
            <a:endParaRPr sz="5000">
              <a:latin typeface="Oswald Regular"/>
              <a:ea typeface="Oswald Regular"/>
              <a:cs typeface="Oswald Regular"/>
              <a:sym typeface="Oswald Regular"/>
            </a:endParaRPr>
          </a:p>
        </p:txBody>
      </p:sp>
      <p:pic>
        <p:nvPicPr>
          <p:cNvPr id="176" name="Google Shape;176;p34"/>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77" name="Google Shape;177;p34"/>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178" name="Google Shape;178;p34"/>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sp>
        <p:nvSpPr>
          <p:cNvPr id="679" name="Google Shape;679;p88"/>
          <p:cNvSpPr/>
          <p:nvPr/>
        </p:nvSpPr>
        <p:spPr>
          <a:xfrm>
            <a:off x="-70605" y="-44451"/>
            <a:ext cx="8118300" cy="5232300"/>
          </a:xfrm>
          <a:prstGeom prst="rect">
            <a:avLst/>
          </a:prstGeom>
          <a:solidFill>
            <a:srgbClr val="EC5D57"/>
          </a:solidFill>
          <a:ln>
            <a:noFill/>
          </a:ln>
          <a:effectLst>
            <a:outerShdw blurRad="50800" rotWithShape="0" dir="5400000" dist="25400">
              <a:srgbClr val="000000">
                <a:alpha val="49410"/>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80" name="Google Shape;680;p88"/>
          <p:cNvSpPr/>
          <p:nvPr/>
        </p:nvSpPr>
        <p:spPr>
          <a:xfrm>
            <a:off x="4467564" y="-80187"/>
            <a:ext cx="4763400" cy="5348100"/>
          </a:xfrm>
          <a:prstGeom prst="rect">
            <a:avLst/>
          </a:prstGeom>
          <a:solidFill>
            <a:srgbClr val="51A7F9"/>
          </a:solidFill>
          <a:ln>
            <a:noFill/>
          </a:ln>
          <a:effectLst>
            <a:outerShdw blurRad="50800" rotWithShape="0" dir="5400000" dist="25400">
              <a:srgbClr val="000000">
                <a:alpha val="49410"/>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81" name="Google Shape;681;p88"/>
          <p:cNvSpPr txBox="1"/>
          <p:nvPr/>
        </p:nvSpPr>
        <p:spPr>
          <a:xfrm>
            <a:off x="232626" y="653041"/>
            <a:ext cx="3295800" cy="3055200"/>
          </a:xfrm>
          <a:prstGeom prst="rect">
            <a:avLst/>
          </a:prstGeom>
          <a:noFill/>
          <a:ln>
            <a:noFill/>
          </a:ln>
        </p:spPr>
        <p:txBody>
          <a:bodyPr anchorCtr="0" anchor="t" bIns="26775" lIns="26775" spcFirstLastPara="1" rIns="26775" wrap="square" tIns="26775">
            <a:noAutofit/>
          </a:bodyPr>
          <a:lstStyle/>
          <a:p>
            <a:pPr indent="0" lvl="0" marL="0" marR="0" rtl="0" algn="l">
              <a:lnSpc>
                <a:spcPct val="90000"/>
              </a:lnSpc>
              <a:spcBef>
                <a:spcPts val="0"/>
              </a:spcBef>
              <a:spcAft>
                <a:spcPts val="0"/>
              </a:spcAft>
              <a:buNone/>
            </a:pPr>
            <a:r>
              <a:rPr b="1" i="0" lang="en" sz="3200" u="none" cap="none" strike="noStrike">
                <a:solidFill>
                  <a:srgbClr val="861001"/>
                </a:solidFill>
                <a:latin typeface="Open Sans"/>
                <a:ea typeface="Open Sans"/>
                <a:cs typeface="Open Sans"/>
                <a:sym typeface="Open Sans"/>
              </a:rPr>
              <a:t>Polarisés</a:t>
            </a:r>
            <a:endParaRPr/>
          </a:p>
          <a:p>
            <a:pPr indent="0" lvl="0" marL="0" marR="0" rtl="0" algn="l">
              <a:lnSpc>
                <a:spcPct val="90000"/>
              </a:lnSpc>
              <a:spcBef>
                <a:spcPts val="0"/>
              </a:spcBef>
              <a:spcAft>
                <a:spcPts val="0"/>
              </a:spcAft>
              <a:buNone/>
            </a:pPr>
            <a:r>
              <a:rPr b="1" i="0" lang="en" sz="3200" u="none" cap="none" strike="noStrike">
                <a:solidFill>
                  <a:srgbClr val="861001"/>
                </a:solidFill>
                <a:latin typeface="Open Sans"/>
                <a:ea typeface="Open Sans"/>
                <a:cs typeface="Open Sans"/>
                <a:sym typeface="Open Sans"/>
              </a:rPr>
              <a:t>Volatils</a:t>
            </a:r>
            <a:endParaRPr/>
          </a:p>
          <a:p>
            <a:pPr indent="0" lvl="0" marL="0" marR="0" rtl="0" algn="l">
              <a:lnSpc>
                <a:spcPct val="90000"/>
              </a:lnSpc>
              <a:spcBef>
                <a:spcPts val="0"/>
              </a:spcBef>
              <a:spcAft>
                <a:spcPts val="0"/>
              </a:spcAft>
              <a:buNone/>
            </a:pPr>
            <a:r>
              <a:rPr b="1" i="0" lang="en" sz="3200" u="none" cap="none" strike="noStrike">
                <a:solidFill>
                  <a:srgbClr val="861001"/>
                </a:solidFill>
                <a:latin typeface="Open Sans"/>
                <a:ea typeface="Open Sans"/>
                <a:cs typeface="Open Sans"/>
                <a:sym typeface="Open Sans"/>
              </a:rPr>
              <a:t>Émotifs</a:t>
            </a:r>
            <a:endParaRPr/>
          </a:p>
          <a:p>
            <a:pPr indent="0" lvl="0" marL="0" marR="0" rtl="0" algn="l">
              <a:lnSpc>
                <a:spcPct val="90000"/>
              </a:lnSpc>
              <a:spcBef>
                <a:spcPts val="0"/>
              </a:spcBef>
              <a:spcAft>
                <a:spcPts val="0"/>
              </a:spcAft>
              <a:buNone/>
            </a:pPr>
            <a:r>
              <a:rPr b="1" i="0" lang="en" sz="3200" u="none" cap="none" strike="noStrike">
                <a:solidFill>
                  <a:srgbClr val="861001"/>
                </a:solidFill>
                <a:latin typeface="Open Sans"/>
                <a:ea typeface="Open Sans"/>
                <a:cs typeface="Open Sans"/>
                <a:sym typeface="Open Sans"/>
              </a:rPr>
              <a:t>Non informés</a:t>
            </a:r>
            <a:endParaRPr b="1" i="0" sz="500" u="none" cap="none" strike="noStrike">
              <a:solidFill>
                <a:srgbClr val="000000"/>
              </a:solidFill>
              <a:latin typeface="Open Sans"/>
              <a:ea typeface="Open Sans"/>
              <a:cs typeface="Open Sans"/>
              <a:sym typeface="Open Sans"/>
            </a:endParaRPr>
          </a:p>
        </p:txBody>
      </p:sp>
      <p:sp>
        <p:nvSpPr>
          <p:cNvPr id="682" name="Google Shape;682;p88"/>
          <p:cNvSpPr txBox="1"/>
          <p:nvPr/>
        </p:nvSpPr>
        <p:spPr>
          <a:xfrm>
            <a:off x="4854616" y="688569"/>
            <a:ext cx="12401100" cy="5075400"/>
          </a:xfrm>
          <a:prstGeom prst="rect">
            <a:avLst/>
          </a:prstGeom>
          <a:noFill/>
          <a:ln>
            <a:noFill/>
          </a:ln>
        </p:spPr>
        <p:txBody>
          <a:bodyPr anchorCtr="0" anchor="t" bIns="26775" lIns="26775" spcFirstLastPara="1" rIns="26775" wrap="square" tIns="26775">
            <a:noAutofit/>
          </a:bodyPr>
          <a:lstStyle/>
          <a:p>
            <a:pPr indent="0" lvl="0" marL="0" marR="0" rtl="0" algn="l">
              <a:lnSpc>
                <a:spcPct val="90000"/>
              </a:lnSpc>
              <a:spcBef>
                <a:spcPts val="0"/>
              </a:spcBef>
              <a:spcAft>
                <a:spcPts val="0"/>
              </a:spcAft>
              <a:buNone/>
            </a:pPr>
            <a:r>
              <a:rPr b="1" i="0" lang="en" sz="3200" u="none" cap="none" strike="noStrike">
                <a:solidFill>
                  <a:srgbClr val="164F86"/>
                </a:solidFill>
                <a:latin typeface="Open Sans"/>
                <a:ea typeface="Open Sans"/>
                <a:cs typeface="Open Sans"/>
                <a:sym typeface="Open Sans"/>
              </a:rPr>
              <a:t>Soucieux</a:t>
            </a:r>
            <a:endParaRPr/>
          </a:p>
          <a:p>
            <a:pPr indent="0" lvl="0" marL="0" marR="0" rtl="0" algn="l">
              <a:lnSpc>
                <a:spcPct val="90000"/>
              </a:lnSpc>
              <a:spcBef>
                <a:spcPts val="0"/>
              </a:spcBef>
              <a:spcAft>
                <a:spcPts val="0"/>
              </a:spcAft>
              <a:buNone/>
            </a:pPr>
            <a:r>
              <a:rPr b="1" i="0" lang="en" sz="3200" u="none" cap="none" strike="noStrike">
                <a:solidFill>
                  <a:srgbClr val="164F86"/>
                </a:solidFill>
                <a:latin typeface="Open Sans"/>
                <a:ea typeface="Open Sans"/>
                <a:cs typeface="Open Sans"/>
                <a:sym typeface="Open Sans"/>
              </a:rPr>
              <a:t>Raisonnables</a:t>
            </a:r>
            <a:endParaRPr/>
          </a:p>
          <a:p>
            <a:pPr indent="0" lvl="0" marL="0" marR="0" rtl="0" algn="l">
              <a:lnSpc>
                <a:spcPct val="90000"/>
              </a:lnSpc>
              <a:spcBef>
                <a:spcPts val="0"/>
              </a:spcBef>
              <a:spcAft>
                <a:spcPts val="0"/>
              </a:spcAft>
              <a:buNone/>
            </a:pPr>
            <a:r>
              <a:rPr b="1" i="0" lang="en" sz="3200" u="none" cap="none" strike="noStrike">
                <a:solidFill>
                  <a:srgbClr val="164F86"/>
                </a:solidFill>
                <a:latin typeface="Open Sans"/>
                <a:ea typeface="Open Sans"/>
                <a:cs typeface="Open Sans"/>
                <a:sym typeface="Open Sans"/>
              </a:rPr>
              <a:t>Déterminés</a:t>
            </a:r>
            <a:endParaRPr/>
          </a:p>
          <a:p>
            <a:pPr indent="0" lvl="0" marL="0" marR="0" rtl="0" algn="l">
              <a:lnSpc>
                <a:spcPct val="90000"/>
              </a:lnSpc>
              <a:spcBef>
                <a:spcPts val="0"/>
              </a:spcBef>
              <a:spcAft>
                <a:spcPts val="0"/>
              </a:spcAft>
              <a:buNone/>
            </a:pPr>
            <a:r>
              <a:rPr b="1" i="0" lang="en" sz="3200" u="none" cap="none" strike="noStrike">
                <a:solidFill>
                  <a:srgbClr val="164F86"/>
                </a:solidFill>
                <a:latin typeface="Open Sans"/>
                <a:ea typeface="Open Sans"/>
                <a:cs typeface="Open Sans"/>
                <a:sym typeface="Open Sans"/>
              </a:rPr>
              <a:t>Curieux</a:t>
            </a:r>
            <a:endParaRPr b="1" i="0" sz="5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80"/>
                                        </p:tgtEl>
                                        <p:attrNameLst>
                                          <p:attrName>style.visibility</p:attrName>
                                        </p:attrNameLst>
                                      </p:cBhvr>
                                      <p:to>
                                        <p:strVal val="visible"/>
                                      </p:to>
                                    </p:set>
                                    <p:anim calcmode="lin" valueType="num">
                                      <p:cBhvr additive="base">
                                        <p:cTn dur="1250"/>
                                        <p:tgtEl>
                                          <p:spTgt spid="680"/>
                                        </p:tgtEl>
                                        <p:attrNameLst>
                                          <p:attrName>ppt_x</p:attrName>
                                        </p:attrNameLst>
                                      </p:cBhvr>
                                      <p:tavLst>
                                        <p:tav fmla="" tm="0">
                                          <p:val>
                                            <p:strVal val="#ppt_x+1"/>
                                          </p:val>
                                        </p:tav>
                                        <p:tav fmla="" tm="100000">
                                          <p:val>
                                            <p:strVal val="#ppt_x"/>
                                          </p:val>
                                        </p:tav>
                                      </p:tavLst>
                                    </p:anim>
                                  </p:childTnLst>
                                </p:cTn>
                              </p:par>
                            </p:childTnLst>
                          </p:cTn>
                        </p:par>
                        <p:par>
                          <p:cTn fill="hold">
                            <p:stCondLst>
                              <p:cond delay="1250"/>
                            </p:stCondLst>
                            <p:childTnLst>
                              <p:par>
                                <p:cTn fill="hold" nodeType="after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89"/>
          <p:cNvSpPr/>
          <p:nvPr/>
        </p:nvSpPr>
        <p:spPr>
          <a:xfrm>
            <a:off x="1" y="-54428"/>
            <a:ext cx="96456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688" name="Google Shape;688;p89"/>
          <p:cNvSpPr txBox="1"/>
          <p:nvPr/>
        </p:nvSpPr>
        <p:spPr>
          <a:xfrm>
            <a:off x="255051" y="1767622"/>
            <a:ext cx="3067200" cy="9906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rgbClr val="164F86"/>
              </a:buClr>
              <a:buSzPts val="7500"/>
              <a:buFont typeface="Arial"/>
              <a:buNone/>
            </a:pPr>
            <a:r>
              <a:rPr b="1" i="0" lang="en" sz="6500" u="none" cap="none" strike="noStrike">
                <a:solidFill>
                  <a:srgbClr val="164F86"/>
                </a:solidFill>
                <a:latin typeface="Open Sans"/>
                <a:ea typeface="Open Sans"/>
                <a:cs typeface="Open Sans"/>
                <a:sym typeface="Open Sans"/>
              </a:rPr>
              <a:t>Risque</a:t>
            </a:r>
            <a:endParaRPr b="1" i="0" sz="6500" u="none" cap="none" strike="noStrike">
              <a:solidFill>
                <a:srgbClr val="000000"/>
              </a:solidFill>
              <a:latin typeface="Open Sans"/>
              <a:ea typeface="Open Sans"/>
              <a:cs typeface="Open Sans"/>
              <a:sym typeface="Open Sans"/>
            </a:endParaRPr>
          </a:p>
        </p:txBody>
      </p:sp>
      <p:sp>
        <p:nvSpPr>
          <p:cNvPr id="689" name="Google Shape;689;p89"/>
          <p:cNvSpPr txBox="1"/>
          <p:nvPr/>
        </p:nvSpPr>
        <p:spPr>
          <a:xfrm>
            <a:off x="4578427" y="1766315"/>
            <a:ext cx="4740900" cy="9906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rgbClr val="164F86"/>
              </a:buClr>
              <a:buSzPts val="7500"/>
              <a:buFont typeface="Arial"/>
              <a:buNone/>
            </a:pPr>
            <a:r>
              <a:rPr b="1" i="0" lang="en" sz="6500" u="none" cap="none" strike="noStrike">
                <a:solidFill>
                  <a:srgbClr val="164F86"/>
                </a:solidFill>
                <a:latin typeface="Open Sans"/>
                <a:ea typeface="Open Sans"/>
                <a:cs typeface="Open Sans"/>
                <a:sym typeface="Open Sans"/>
              </a:rPr>
              <a:t>Ressource</a:t>
            </a:r>
            <a:endParaRPr b="1" i="0" sz="6500" u="none" cap="none" strike="noStrike">
              <a:solidFill>
                <a:srgbClr val="000000"/>
              </a:solidFill>
              <a:latin typeface="Open Sans"/>
              <a:ea typeface="Open Sans"/>
              <a:cs typeface="Open Sans"/>
              <a:sym typeface="Open Sans"/>
            </a:endParaRPr>
          </a:p>
        </p:txBody>
      </p:sp>
      <p:sp>
        <p:nvSpPr>
          <p:cNvPr id="690" name="Google Shape;690;p89"/>
          <p:cNvSpPr txBox="1"/>
          <p:nvPr/>
        </p:nvSpPr>
        <p:spPr>
          <a:xfrm>
            <a:off x="4640803" y="2890975"/>
            <a:ext cx="3763200" cy="971700"/>
          </a:xfrm>
          <a:prstGeom prst="rect">
            <a:avLst/>
          </a:prstGeom>
          <a:noFill/>
          <a:ln>
            <a:noFill/>
          </a:ln>
        </p:spPr>
        <p:txBody>
          <a:bodyPr anchorCtr="0" anchor="t" bIns="19050" lIns="19050" spcFirstLastPara="1" rIns="19050" wrap="square" tIns="19050">
            <a:noAutofit/>
          </a:bodyPr>
          <a:lstStyle/>
          <a:p>
            <a:pPr indent="0" lvl="0" marL="0" marR="0" rtl="0" algn="l">
              <a:lnSpc>
                <a:spcPct val="140000"/>
              </a:lnSpc>
              <a:spcBef>
                <a:spcPts val="0"/>
              </a:spcBef>
              <a:spcAft>
                <a:spcPts val="0"/>
              </a:spcAft>
              <a:buNone/>
            </a:pPr>
            <a:r>
              <a:rPr b="1" lang="en" sz="1800">
                <a:solidFill>
                  <a:srgbClr val="164F86"/>
                </a:solidFill>
                <a:latin typeface="Open Sans"/>
                <a:ea typeface="Open Sans"/>
                <a:cs typeface="Open Sans"/>
                <a:sym typeface="Open Sans"/>
              </a:rPr>
              <a:t>De meilleures décisions</a:t>
            </a:r>
            <a:endParaRPr b="1" sz="1800">
              <a:solidFill>
                <a:srgbClr val="164F86"/>
              </a:solidFill>
              <a:latin typeface="Open Sans"/>
              <a:ea typeface="Open Sans"/>
              <a:cs typeface="Open Sans"/>
              <a:sym typeface="Open Sans"/>
            </a:endParaRPr>
          </a:p>
          <a:p>
            <a:pPr indent="0" lvl="0" marL="0" marR="0" rtl="0" algn="l">
              <a:lnSpc>
                <a:spcPct val="140000"/>
              </a:lnSpc>
              <a:spcBef>
                <a:spcPts val="0"/>
              </a:spcBef>
              <a:spcAft>
                <a:spcPts val="0"/>
              </a:spcAft>
              <a:buNone/>
            </a:pPr>
            <a:r>
              <a:rPr b="1" lang="en" sz="1800">
                <a:solidFill>
                  <a:srgbClr val="164F86"/>
                </a:solidFill>
                <a:latin typeface="Open Sans"/>
                <a:ea typeface="Open Sans"/>
                <a:cs typeface="Open Sans"/>
                <a:sym typeface="Open Sans"/>
              </a:rPr>
              <a:t>Confiance</a:t>
            </a:r>
            <a:endParaRPr b="1" sz="1800">
              <a:solidFill>
                <a:srgbClr val="164F86"/>
              </a:solidFill>
              <a:latin typeface="Open Sans"/>
              <a:ea typeface="Open Sans"/>
              <a:cs typeface="Open Sans"/>
              <a:sym typeface="Open Sans"/>
            </a:endParaRPr>
          </a:p>
          <a:p>
            <a:pPr indent="0" lvl="0" marL="0" marR="0" rtl="0" algn="l">
              <a:lnSpc>
                <a:spcPct val="140000"/>
              </a:lnSpc>
              <a:spcBef>
                <a:spcPts val="0"/>
              </a:spcBef>
              <a:spcAft>
                <a:spcPts val="0"/>
              </a:spcAft>
              <a:buNone/>
            </a:pPr>
            <a:r>
              <a:rPr b="1" i="0" lang="en" sz="1800" u="none" cap="none" strike="noStrike">
                <a:solidFill>
                  <a:srgbClr val="164F86"/>
                </a:solidFill>
                <a:latin typeface="Open Sans"/>
                <a:ea typeface="Open Sans"/>
                <a:cs typeface="Open Sans"/>
                <a:sym typeface="Open Sans"/>
              </a:rPr>
              <a:t>Légitimité</a:t>
            </a:r>
            <a:endParaRPr/>
          </a:p>
          <a:p>
            <a:pPr indent="0" lvl="0" marL="0" marR="0" rtl="0" algn="l">
              <a:lnSpc>
                <a:spcPct val="140000"/>
              </a:lnSpc>
              <a:spcBef>
                <a:spcPts val="0"/>
              </a:spcBef>
              <a:spcAft>
                <a:spcPts val="0"/>
              </a:spcAft>
              <a:buNone/>
            </a:pPr>
            <a:r>
              <a:t/>
            </a:r>
            <a:endParaRPr/>
          </a:p>
          <a:p>
            <a:pPr indent="0" lvl="0" marL="0" marR="0" rtl="0" algn="l">
              <a:lnSpc>
                <a:spcPct val="140000"/>
              </a:lnSpc>
              <a:spcBef>
                <a:spcPts val="0"/>
              </a:spcBef>
              <a:spcAft>
                <a:spcPts val="0"/>
              </a:spcAft>
              <a:buNone/>
            </a:pPr>
            <a:r>
              <a:t/>
            </a:r>
            <a:endParaRPr b="1" i="0" sz="500" u="none" cap="none" strike="noStrike">
              <a:solidFill>
                <a:srgbClr val="000000"/>
              </a:solidFill>
              <a:latin typeface="Open Sans"/>
              <a:ea typeface="Open Sans"/>
              <a:cs typeface="Open Sans"/>
              <a:sym typeface="Open Sans"/>
            </a:endParaRPr>
          </a:p>
        </p:txBody>
      </p:sp>
      <p:sp>
        <p:nvSpPr>
          <p:cNvPr id="691" name="Google Shape;691;p89"/>
          <p:cNvSpPr/>
          <p:nvPr/>
        </p:nvSpPr>
        <p:spPr>
          <a:xfrm>
            <a:off x="3354389" y="2097793"/>
            <a:ext cx="1056900" cy="476400"/>
          </a:xfrm>
          <a:prstGeom prst="rightArrow">
            <a:avLst>
              <a:gd fmla="val 32000" name="adj1"/>
              <a:gd fmla="val 64000" name="adj2"/>
            </a:avLst>
          </a:prstGeom>
          <a:solidFill>
            <a:srgbClr val="164F8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1" i="0" sz="1200" u="none" cap="none" strike="noStrike">
              <a:solidFill>
                <a:srgbClr val="FFFFFF"/>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xEl>
                                              <p:pRg end="0" st="0"/>
                                            </p:txEl>
                                          </p:spTgt>
                                        </p:tgtEl>
                                        <p:attrNameLst>
                                          <p:attrName>style.visibility</p:attrName>
                                        </p:attrNameLst>
                                      </p:cBhvr>
                                      <p:to>
                                        <p:strVal val="visible"/>
                                      </p:to>
                                    </p:set>
                                    <p:animEffect filter="fade" transition="in">
                                      <p:cBhvr>
                                        <p:cTn dur="1000"/>
                                        <p:tgtEl>
                                          <p:spTgt spid="6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xEl>
                                              <p:pRg end="1" st="1"/>
                                            </p:txEl>
                                          </p:spTgt>
                                        </p:tgtEl>
                                        <p:attrNameLst>
                                          <p:attrName>style.visibility</p:attrName>
                                        </p:attrNameLst>
                                      </p:cBhvr>
                                      <p:to>
                                        <p:strVal val="visible"/>
                                      </p:to>
                                    </p:set>
                                    <p:animEffect filter="fade" transition="in">
                                      <p:cBhvr>
                                        <p:cTn dur="1000"/>
                                        <p:tgtEl>
                                          <p:spTgt spid="6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xEl>
                                              <p:pRg end="2" st="2"/>
                                            </p:txEl>
                                          </p:spTgt>
                                        </p:tgtEl>
                                        <p:attrNameLst>
                                          <p:attrName>style.visibility</p:attrName>
                                        </p:attrNameLst>
                                      </p:cBhvr>
                                      <p:to>
                                        <p:strVal val="visible"/>
                                      </p:to>
                                    </p:set>
                                    <p:animEffect filter="fade" transition="in">
                                      <p:cBhvr>
                                        <p:cTn dur="1000"/>
                                        <p:tgtEl>
                                          <p:spTgt spid="6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xEl>
                                              <p:pRg end="3" st="3"/>
                                            </p:txEl>
                                          </p:spTgt>
                                        </p:tgtEl>
                                        <p:attrNameLst>
                                          <p:attrName>style.visibility</p:attrName>
                                        </p:attrNameLst>
                                      </p:cBhvr>
                                      <p:to>
                                        <p:strVal val="visible"/>
                                      </p:to>
                                    </p:set>
                                    <p:animEffect filter="fade" transition="in">
                                      <p:cBhvr>
                                        <p:cTn dur="1000"/>
                                        <p:tgtEl>
                                          <p:spTgt spid="6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xEl>
                                              <p:pRg end="4" st="4"/>
                                            </p:txEl>
                                          </p:spTgt>
                                        </p:tgtEl>
                                        <p:attrNameLst>
                                          <p:attrName>style.visibility</p:attrName>
                                        </p:attrNameLst>
                                      </p:cBhvr>
                                      <p:to>
                                        <p:strVal val="visible"/>
                                      </p:to>
                                    </p:set>
                                    <p:animEffect filter="fade" transition="in">
                                      <p:cBhvr>
                                        <p:cTn dur="1000"/>
                                        <p:tgtEl>
                                          <p:spTgt spid="69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90"/>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697" name="Google Shape;697;p90"/>
          <p:cNvSpPr txBox="1"/>
          <p:nvPr/>
        </p:nvSpPr>
        <p:spPr>
          <a:xfrm>
            <a:off x="308724" y="2035925"/>
            <a:ext cx="6990000" cy="24348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Nous avons besoin de nouvelles stratégies</a:t>
            </a:r>
            <a:endParaRPr b="1"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91"/>
          <p:cNvSpPr txBox="1"/>
          <p:nvPr>
            <p:ph idx="1" type="body"/>
          </p:nvPr>
        </p:nvSpPr>
        <p:spPr>
          <a:xfrm>
            <a:off x="6460897" y="2366223"/>
            <a:ext cx="2412600" cy="7032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000000"/>
              </a:buClr>
              <a:buSzPts val="1700"/>
              <a:buFont typeface="Helvetica Neue Light"/>
              <a:buNone/>
            </a:pPr>
            <a:r>
              <a:rPr lang="en" sz="1700">
                <a:latin typeface="Helvetica Neue Light"/>
                <a:ea typeface="Helvetica Neue Light"/>
                <a:cs typeface="Helvetica Neue Light"/>
                <a:sym typeface="Helvetica Neue Light"/>
              </a:rPr>
              <a:t>Sharing the privilege of representation</a:t>
            </a:r>
            <a:endParaRPr sz="500"/>
          </a:p>
        </p:txBody>
      </p:sp>
      <p:pic>
        <p:nvPicPr>
          <p:cNvPr descr="unknown.jpg" id="703" name="Google Shape;703;p91"/>
          <p:cNvPicPr preferRelativeResize="0"/>
          <p:nvPr/>
        </p:nvPicPr>
        <p:blipFill rotWithShape="1">
          <a:blip r:embed="rId3">
            <a:alphaModFix/>
          </a:blip>
          <a:srcRect b="0" l="0" r="0" t="0"/>
          <a:stretch/>
        </p:blipFill>
        <p:spPr>
          <a:xfrm>
            <a:off x="-10182" y="-300157"/>
            <a:ext cx="9776925" cy="5499696"/>
          </a:xfrm>
          <a:prstGeom prst="rect">
            <a:avLst/>
          </a:prstGeom>
          <a:noFill/>
          <a:ln>
            <a:noFill/>
          </a:ln>
        </p:spPr>
      </p:pic>
      <p:sp>
        <p:nvSpPr>
          <p:cNvPr id="704" name="Google Shape;704;p91"/>
          <p:cNvSpPr txBox="1"/>
          <p:nvPr/>
        </p:nvSpPr>
        <p:spPr>
          <a:xfrm>
            <a:off x="4050234" y="1044436"/>
            <a:ext cx="4703700" cy="2480400"/>
          </a:xfrm>
          <a:prstGeom prst="rect">
            <a:avLst/>
          </a:prstGeom>
          <a:noFill/>
          <a:ln>
            <a:noFill/>
          </a:ln>
        </p:spPr>
        <p:txBody>
          <a:bodyPr anchorCtr="0" anchor="t" bIns="19050" lIns="19050" spcFirstLastPara="1" rIns="19050" wrap="square" tIns="19050">
            <a:noAutofit/>
          </a:bodyPr>
          <a:lstStyle/>
          <a:p>
            <a:pPr indent="0" lvl="0" marL="0" marR="0" rtl="0" algn="r">
              <a:lnSpc>
                <a:spcPct val="80000"/>
              </a:lnSpc>
              <a:spcBef>
                <a:spcPts val="0"/>
              </a:spcBef>
              <a:spcAft>
                <a:spcPts val="0"/>
              </a:spcAft>
              <a:buNone/>
            </a:pPr>
            <a:r>
              <a:rPr b="0" i="0" lang="en" sz="3700" u="none" cap="none" strike="noStrike">
                <a:solidFill>
                  <a:srgbClr val="000000"/>
                </a:solidFill>
                <a:latin typeface="Open Sans"/>
                <a:ea typeface="Open Sans"/>
                <a:cs typeface="Open Sans"/>
                <a:sym typeface="Open Sans"/>
              </a:rPr>
              <a:t>Partagez le </a:t>
            </a:r>
            <a:br>
              <a:rPr b="0" i="0" lang="en" sz="3700" u="none" cap="none" strike="noStrike">
                <a:solidFill>
                  <a:srgbClr val="000000"/>
                </a:solidFill>
                <a:latin typeface="Open Sans"/>
                <a:ea typeface="Open Sans"/>
                <a:cs typeface="Open Sans"/>
                <a:sym typeface="Open Sans"/>
              </a:rPr>
            </a:br>
            <a:r>
              <a:rPr b="0" i="0" lang="en" sz="3700" u="none" cap="none" strike="noStrike">
                <a:solidFill>
                  <a:srgbClr val="000000"/>
                </a:solidFill>
                <a:latin typeface="Open Sans"/>
                <a:ea typeface="Open Sans"/>
                <a:cs typeface="Open Sans"/>
                <a:sym typeface="Open Sans"/>
              </a:rPr>
              <a:t>privilège de la représentation</a:t>
            </a:r>
            <a:endParaRPr b="0"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8" name="Shape 708"/>
        <p:cNvGrpSpPr/>
        <p:nvPr/>
      </p:nvGrpSpPr>
      <p:grpSpPr>
        <a:xfrm>
          <a:off x="0" y="0"/>
          <a:ext cx="0" cy="0"/>
          <a:chOff x="0" y="0"/>
          <a:chExt cx="0" cy="0"/>
        </a:xfrm>
      </p:grpSpPr>
      <p:sp>
        <p:nvSpPr>
          <p:cNvPr id="709" name="Google Shape;709;p92"/>
          <p:cNvSpPr/>
          <p:nvPr/>
        </p:nvSpPr>
        <p:spPr>
          <a:xfrm>
            <a:off x="-28575" y="-38100"/>
            <a:ext cx="9245400" cy="5257200"/>
          </a:xfrm>
          <a:prstGeom prst="rect">
            <a:avLst/>
          </a:prstGeom>
          <a:solidFill>
            <a:srgbClr val="F6D229"/>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710" name="Google Shape;710;p92"/>
          <p:cNvSpPr txBox="1"/>
          <p:nvPr/>
        </p:nvSpPr>
        <p:spPr>
          <a:xfrm>
            <a:off x="659650" y="1813872"/>
            <a:ext cx="7869000" cy="24348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None/>
            </a:pPr>
            <a:r>
              <a:rPr b="1" i="0" lang="en" sz="5000" u="none" cap="none" strike="noStrike">
                <a:solidFill>
                  <a:srgbClr val="B45F06"/>
                </a:solidFill>
                <a:latin typeface="Open Sans"/>
                <a:ea typeface="Open Sans"/>
                <a:cs typeface="Open Sans"/>
                <a:sym typeface="Open Sans"/>
              </a:rPr>
              <a:t>Processus délibératifs élaborés</a:t>
            </a:r>
            <a:endParaRPr b="1" i="0" sz="500" u="none" cap="none" strike="noStrike">
              <a:solidFill>
                <a:srgbClr val="B45F06"/>
              </a:solidFill>
              <a:latin typeface="Open Sans"/>
              <a:ea typeface="Open Sans"/>
              <a:cs typeface="Open Sans"/>
              <a:sym typeface="Open Sans"/>
            </a:endParaRPr>
          </a:p>
        </p:txBody>
      </p:sp>
    </p:spTree>
  </p:cSld>
  <p:clrMapOvr>
    <a:masterClrMapping/>
  </p:clrMapOvr>
  <p:transition spd="med">
    <p:fade thruBlk="1"/>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p93"/>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716" name="Google Shape;716;p93"/>
          <p:cNvSpPr txBox="1"/>
          <p:nvPr/>
        </p:nvSpPr>
        <p:spPr>
          <a:xfrm>
            <a:off x="624222" y="1058870"/>
            <a:ext cx="8818500" cy="3325500"/>
          </a:xfrm>
          <a:prstGeom prst="rect">
            <a:avLst/>
          </a:prstGeom>
          <a:noFill/>
          <a:ln>
            <a:noFill/>
          </a:ln>
        </p:spPr>
        <p:txBody>
          <a:bodyPr anchorCtr="0" anchor="t" bIns="19050" lIns="19050" spcFirstLastPara="1" rIns="19050" wrap="square" tIns="19050">
            <a:noAutofit/>
          </a:bodyPr>
          <a:lstStyle/>
          <a:p>
            <a:pPr indent="0" lvl="0" marL="0" rtl="0" algn="l">
              <a:lnSpc>
                <a:spcPct val="90000"/>
              </a:lnSpc>
              <a:spcBef>
                <a:spcPts val="0"/>
              </a:spcBef>
              <a:spcAft>
                <a:spcPts val="0"/>
              </a:spcAft>
              <a:buNone/>
            </a:pPr>
            <a:r>
              <a:rPr b="1" lang="en" sz="5000">
                <a:solidFill>
                  <a:srgbClr val="164F86"/>
                </a:solidFill>
                <a:latin typeface="Open Sans"/>
                <a:ea typeface="Open Sans"/>
                <a:cs typeface="Open Sans"/>
                <a:sym typeface="Open Sans"/>
              </a:rPr>
              <a:t>Loterie civique</a:t>
            </a:r>
            <a:endParaRPr sz="5000"/>
          </a:p>
          <a:p>
            <a:pPr indent="0" lvl="0" marL="0" marR="0" rtl="0" algn="l">
              <a:lnSpc>
                <a:spcPct val="90000"/>
              </a:lnSpc>
              <a:spcBef>
                <a:spcPts val="0"/>
              </a:spcBef>
              <a:spcAft>
                <a:spcPts val="0"/>
              </a:spcAft>
              <a:buNone/>
            </a:pPr>
            <a:r>
              <a:rPr b="1" i="0" lang="en" sz="3200" u="none" cap="none" strike="noStrike">
                <a:solidFill>
                  <a:srgbClr val="164F86"/>
                </a:solidFill>
                <a:latin typeface="Open Sans"/>
                <a:ea typeface="Open Sans"/>
                <a:cs typeface="Open Sans"/>
                <a:sym typeface="Open Sans"/>
              </a:rPr>
              <a:t>Sélection aléatoire et représentative</a:t>
            </a:r>
            <a:endParaRPr/>
          </a:p>
          <a:p>
            <a:pPr indent="0" lvl="0" marL="0" marR="0" rtl="0" algn="l">
              <a:lnSpc>
                <a:spcPct val="90000"/>
              </a:lnSpc>
              <a:spcBef>
                <a:spcPts val="0"/>
              </a:spcBef>
              <a:spcAft>
                <a:spcPts val="0"/>
              </a:spcAft>
              <a:buNone/>
            </a:pPr>
            <a:r>
              <a:t/>
            </a:r>
            <a:endParaRPr b="1" i="0" sz="3200" u="none" cap="none" strike="noStrike">
              <a:solidFill>
                <a:srgbClr val="164F86"/>
              </a:solidFill>
              <a:latin typeface="Open Sans"/>
              <a:ea typeface="Open Sans"/>
              <a:cs typeface="Open Sans"/>
              <a:sym typeface="Open Sans"/>
            </a:endParaRPr>
          </a:p>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Délibération</a:t>
            </a:r>
            <a:endParaRPr sz="5000"/>
          </a:p>
          <a:p>
            <a:pPr indent="0" lvl="0" marL="0" marR="0" rtl="0" algn="l">
              <a:lnSpc>
                <a:spcPct val="90000"/>
              </a:lnSpc>
              <a:spcBef>
                <a:spcPts val="0"/>
              </a:spcBef>
              <a:spcAft>
                <a:spcPts val="0"/>
              </a:spcAft>
              <a:buNone/>
            </a:pPr>
            <a:r>
              <a:rPr b="1" i="0" lang="en" sz="3200" u="none" cap="none" strike="noStrike">
                <a:solidFill>
                  <a:srgbClr val="164F86"/>
                </a:solidFill>
                <a:latin typeface="Open Sans"/>
                <a:ea typeface="Open Sans"/>
                <a:cs typeface="Open Sans"/>
                <a:sym typeface="Open Sans"/>
              </a:rPr>
              <a:t>Apprenez, pensez au nom des autres, </a:t>
            </a:r>
            <a:br>
              <a:rPr b="1" i="0" lang="en" sz="3200" u="none" cap="none" strike="noStrike">
                <a:solidFill>
                  <a:srgbClr val="164F86"/>
                </a:solidFill>
                <a:latin typeface="Open Sans"/>
                <a:ea typeface="Open Sans"/>
                <a:cs typeface="Open Sans"/>
                <a:sym typeface="Open Sans"/>
              </a:rPr>
            </a:br>
            <a:r>
              <a:rPr b="1" i="0" lang="en" sz="3200" u="none" cap="none" strike="noStrike">
                <a:solidFill>
                  <a:srgbClr val="164F86"/>
                </a:solidFill>
                <a:latin typeface="Open Sans"/>
                <a:ea typeface="Open Sans"/>
                <a:cs typeface="Open Sans"/>
                <a:sym typeface="Open Sans"/>
              </a:rPr>
              <a:t>faites des recommandations</a:t>
            </a:r>
            <a:endParaRPr b="1" i="0" sz="3200" u="none" cap="none" strike="noStrike">
              <a:solidFill>
                <a:srgbClr val="164F86"/>
              </a:solidFill>
              <a:latin typeface="Open Sans"/>
              <a:ea typeface="Open Sans"/>
              <a:cs typeface="Open Sans"/>
              <a:sym typeface="Open Sans"/>
            </a:endParaRPr>
          </a:p>
        </p:txBody>
      </p:sp>
    </p:spTree>
  </p:cSld>
  <p:clrMapOvr>
    <a:masterClrMapping/>
  </p:clrMapOvr>
  <p:transition spd="med">
    <p:fade thruBlk="1"/>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0" name="Shape 720"/>
        <p:cNvGrpSpPr/>
        <p:nvPr/>
      </p:nvGrpSpPr>
      <p:grpSpPr>
        <a:xfrm>
          <a:off x="0" y="0"/>
          <a:ext cx="0" cy="0"/>
          <a:chOff x="0" y="0"/>
          <a:chExt cx="0" cy="0"/>
        </a:xfrm>
      </p:grpSpPr>
      <p:sp>
        <p:nvSpPr>
          <p:cNvPr id="721" name="Google Shape;721;p94"/>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722" name="Google Shape;722;p94"/>
          <p:cNvSpPr txBox="1"/>
          <p:nvPr/>
        </p:nvSpPr>
        <p:spPr>
          <a:xfrm>
            <a:off x="644409" y="1351412"/>
            <a:ext cx="8818500" cy="33255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None/>
            </a:pPr>
            <a:r>
              <a:rPr b="1" i="0" lang="en" sz="3600" u="none" cap="none" strike="noStrike">
                <a:solidFill>
                  <a:srgbClr val="164F86"/>
                </a:solidFill>
                <a:latin typeface="Open Sans"/>
                <a:ea typeface="Open Sans"/>
                <a:cs typeface="Open Sans"/>
                <a:sym typeface="Open Sans"/>
              </a:rPr>
              <a:t>Assemblées de citoyens</a:t>
            </a:r>
            <a:endParaRPr/>
          </a:p>
          <a:p>
            <a:pPr indent="0" lvl="0" marL="0" marR="0" rtl="0" algn="l">
              <a:lnSpc>
                <a:spcPct val="90000"/>
              </a:lnSpc>
              <a:spcBef>
                <a:spcPts val="0"/>
              </a:spcBef>
              <a:spcAft>
                <a:spcPts val="0"/>
              </a:spcAft>
              <a:buNone/>
            </a:pPr>
            <a:r>
              <a:rPr b="1" i="0" lang="en" sz="3600" u="none" cap="none" strike="noStrike">
                <a:solidFill>
                  <a:srgbClr val="164F86"/>
                </a:solidFill>
                <a:latin typeface="Open Sans"/>
                <a:ea typeface="Open Sans"/>
                <a:cs typeface="Open Sans"/>
                <a:sym typeface="Open Sans"/>
              </a:rPr>
              <a:t>Groupe de référence</a:t>
            </a:r>
            <a:endParaRPr/>
          </a:p>
          <a:p>
            <a:pPr indent="0" lvl="0" marL="0" marR="0" rtl="0" algn="l">
              <a:lnSpc>
                <a:spcPct val="90000"/>
              </a:lnSpc>
              <a:spcBef>
                <a:spcPts val="0"/>
              </a:spcBef>
              <a:spcAft>
                <a:spcPts val="0"/>
              </a:spcAft>
              <a:buNone/>
            </a:pPr>
            <a:r>
              <a:rPr b="1" i="0" lang="en" sz="3600" u="none" cap="none" strike="noStrike">
                <a:solidFill>
                  <a:srgbClr val="164F86"/>
                </a:solidFill>
                <a:latin typeface="Open Sans"/>
                <a:ea typeface="Open Sans"/>
                <a:cs typeface="Open Sans"/>
                <a:sym typeface="Open Sans"/>
              </a:rPr>
              <a:t>Jurys de citoyens</a:t>
            </a:r>
            <a:endParaRPr/>
          </a:p>
          <a:p>
            <a:pPr indent="0" lvl="0" marL="0" marR="0" rtl="0" algn="l">
              <a:lnSpc>
                <a:spcPct val="90000"/>
              </a:lnSpc>
              <a:spcBef>
                <a:spcPts val="0"/>
              </a:spcBef>
              <a:spcAft>
                <a:spcPts val="0"/>
              </a:spcAft>
              <a:buNone/>
            </a:pPr>
            <a:r>
              <a:rPr b="1" i="0" lang="en" sz="3600" u="none" cap="none" strike="noStrike">
                <a:solidFill>
                  <a:srgbClr val="164F86"/>
                </a:solidFill>
                <a:latin typeface="Open Sans"/>
                <a:ea typeface="Open Sans"/>
                <a:cs typeface="Open Sans"/>
                <a:sym typeface="Open Sans"/>
              </a:rPr>
              <a:t>Cercles de consensus</a:t>
            </a:r>
            <a:endParaRPr/>
          </a:p>
          <a:p>
            <a:pPr indent="0" lvl="0" marL="0" marR="0" rtl="0" algn="l">
              <a:lnSpc>
                <a:spcPct val="90000"/>
              </a:lnSpc>
              <a:spcBef>
                <a:spcPts val="0"/>
              </a:spcBef>
              <a:spcAft>
                <a:spcPts val="0"/>
              </a:spcAft>
              <a:buNone/>
            </a:pPr>
            <a:r>
              <a:rPr b="1" i="0" lang="en" sz="3600" u="none" cap="none" strike="noStrike">
                <a:solidFill>
                  <a:srgbClr val="164F86"/>
                </a:solidFill>
                <a:latin typeface="Open Sans"/>
                <a:ea typeface="Open Sans"/>
                <a:cs typeface="Open Sans"/>
                <a:sym typeface="Open Sans"/>
              </a:rPr>
              <a:t>Etc.</a:t>
            </a:r>
            <a:r>
              <a:rPr b="1" i="0" lang="en" sz="5000" u="none" cap="none" strike="noStrike">
                <a:solidFill>
                  <a:srgbClr val="164F86"/>
                </a:solidFill>
                <a:latin typeface="Open Sans"/>
                <a:ea typeface="Open Sans"/>
                <a:cs typeface="Open Sans"/>
                <a:sym typeface="Open Sans"/>
              </a:rPr>
              <a:t> </a:t>
            </a:r>
            <a:endParaRPr b="1" i="0" sz="500" u="none" cap="none" strike="noStrike">
              <a:solidFill>
                <a:srgbClr val="000000"/>
              </a:solidFill>
              <a:latin typeface="Open Sans"/>
              <a:ea typeface="Open Sans"/>
              <a:cs typeface="Open Sans"/>
              <a:sym typeface="Open Sans"/>
            </a:endParaRPr>
          </a:p>
          <a:p>
            <a:pPr indent="0" lvl="0" marL="0" marR="0" rtl="0" algn="l">
              <a:lnSpc>
                <a:spcPct val="90000"/>
              </a:lnSpc>
              <a:spcBef>
                <a:spcPts val="0"/>
              </a:spcBef>
              <a:spcAft>
                <a:spcPts val="0"/>
              </a:spcAft>
              <a:buClr>
                <a:srgbClr val="164F86"/>
              </a:buClr>
              <a:buSzPts val="5000"/>
              <a:buFont typeface="Arial"/>
              <a:buNone/>
            </a:pPr>
            <a:r>
              <a:t/>
            </a:r>
            <a:endParaRPr b="1" i="0" sz="500" u="none" cap="none" strike="noStrike">
              <a:solidFill>
                <a:srgbClr val="000000"/>
              </a:solidFill>
              <a:latin typeface="Open Sans"/>
              <a:ea typeface="Open Sans"/>
              <a:cs typeface="Open Sans"/>
              <a:sym typeface="Open Sans"/>
            </a:endParaRPr>
          </a:p>
          <a:p>
            <a:pPr indent="0" lvl="0" marL="0" marR="0" rtl="0" algn="l">
              <a:lnSpc>
                <a:spcPct val="90000"/>
              </a:lnSpc>
              <a:spcBef>
                <a:spcPts val="0"/>
              </a:spcBef>
              <a:spcAft>
                <a:spcPts val="0"/>
              </a:spcAft>
              <a:buClr>
                <a:srgbClr val="164F86"/>
              </a:buClr>
              <a:buSzPts val="3000"/>
              <a:buFont typeface="Arial"/>
              <a:buNone/>
            </a:pPr>
            <a:r>
              <a:t/>
            </a:r>
            <a:endParaRPr b="1"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95"/>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rPr b="1" i="0" lang="en" sz="1200" u="none" cap="none" strike="noStrike">
                <a:solidFill>
                  <a:srgbClr val="51A7F9"/>
                </a:solidFill>
                <a:latin typeface="Helvetica Neue"/>
                <a:ea typeface="Helvetica Neue"/>
                <a:cs typeface="Helvetica Neue"/>
                <a:sym typeface="Helvetica Neue"/>
              </a:rPr>
              <a:t>Deliberation is different. It aims to determine what a group of people</a:t>
            </a:r>
            <a:endParaRPr b="1"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51A7F9"/>
              </a:buClr>
              <a:buSzPts val="1200"/>
              <a:buFont typeface="Helvetica Neue Light"/>
              <a:buNone/>
            </a:pPr>
            <a:r>
              <a:rPr b="1" i="0" lang="en" sz="1200" u="none" cap="none" strike="noStrike">
                <a:solidFill>
                  <a:srgbClr val="51A7F9"/>
                </a:solidFill>
                <a:latin typeface="Helvetica Neue"/>
                <a:ea typeface="Helvetica Neue"/>
                <a:cs typeface="Helvetica Neue"/>
                <a:sym typeface="Helvetica Neue"/>
              </a:rPr>
              <a:t>can agree to,</a:t>
            </a:r>
            <a:endParaRPr b="1" i="0" sz="500" u="none" cap="none" strike="noStrike">
              <a:solidFill>
                <a:srgbClr val="000000"/>
              </a:solidFill>
              <a:latin typeface="Arial"/>
              <a:ea typeface="Arial"/>
              <a:cs typeface="Arial"/>
              <a:sym typeface="Arial"/>
            </a:endParaRPr>
          </a:p>
        </p:txBody>
      </p:sp>
      <p:sp>
        <p:nvSpPr>
          <p:cNvPr id="728" name="Google Shape;728;p95"/>
          <p:cNvSpPr txBox="1"/>
          <p:nvPr/>
        </p:nvSpPr>
        <p:spPr>
          <a:xfrm>
            <a:off x="324826" y="497625"/>
            <a:ext cx="8300100" cy="43548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rgbClr val="164F86"/>
              </a:buClr>
              <a:buSzPts val="3100"/>
              <a:buFont typeface="Arial"/>
              <a:buNone/>
            </a:pPr>
            <a:r>
              <a:t/>
            </a:r>
            <a:endParaRPr b="1" i="0" sz="3100" u="none" cap="none" strike="noStrike">
              <a:solidFill>
                <a:srgbClr val="164F86"/>
              </a:solidFill>
              <a:latin typeface="Open Sans"/>
              <a:ea typeface="Open Sans"/>
              <a:cs typeface="Open Sans"/>
              <a:sym typeface="Open Sans"/>
            </a:endParaRPr>
          </a:p>
          <a:p>
            <a:pPr indent="0" lvl="0" marL="0" marR="0" rtl="0" algn="l">
              <a:lnSpc>
                <a:spcPct val="90000"/>
              </a:lnSpc>
              <a:spcBef>
                <a:spcPts val="0"/>
              </a:spcBef>
              <a:spcAft>
                <a:spcPts val="0"/>
              </a:spcAft>
              <a:buNone/>
            </a:pPr>
            <a:r>
              <a:rPr b="1" i="0" lang="en" sz="3100" u="none" cap="none" strike="noStrike">
                <a:solidFill>
                  <a:srgbClr val="164F86"/>
                </a:solidFill>
                <a:latin typeface="Open Sans"/>
                <a:ea typeface="Open Sans"/>
                <a:cs typeface="Open Sans"/>
                <a:sym typeface="Open Sans"/>
              </a:rPr>
              <a:t>La délibération est différente.</a:t>
            </a:r>
            <a:endParaRPr/>
          </a:p>
          <a:p>
            <a:pPr indent="0" lvl="0" marL="0" marR="0" rtl="0" algn="l">
              <a:lnSpc>
                <a:spcPct val="90000"/>
              </a:lnSpc>
              <a:spcBef>
                <a:spcPts val="0"/>
              </a:spcBef>
              <a:spcAft>
                <a:spcPts val="0"/>
              </a:spcAft>
              <a:buNone/>
            </a:pPr>
            <a:r>
              <a:t/>
            </a:r>
            <a:endParaRPr b="1" i="0" sz="3100" u="none" cap="none" strike="noStrike">
              <a:solidFill>
                <a:srgbClr val="164F86"/>
              </a:solidFill>
              <a:latin typeface="Open Sans"/>
              <a:ea typeface="Open Sans"/>
              <a:cs typeface="Open Sans"/>
              <a:sym typeface="Open Sans"/>
            </a:endParaRPr>
          </a:p>
          <a:p>
            <a:pPr indent="0" lvl="0" marL="0" marR="0" rtl="0" algn="l">
              <a:lnSpc>
                <a:spcPct val="90000"/>
              </a:lnSpc>
              <a:spcBef>
                <a:spcPts val="0"/>
              </a:spcBef>
              <a:spcAft>
                <a:spcPts val="0"/>
              </a:spcAft>
              <a:buNone/>
            </a:pPr>
            <a:r>
              <a:rPr b="1" i="0" lang="en" sz="3100" u="none" cap="none" strike="noStrike">
                <a:solidFill>
                  <a:srgbClr val="164F86"/>
                </a:solidFill>
                <a:latin typeface="Open Sans"/>
                <a:ea typeface="Open Sans"/>
                <a:cs typeface="Open Sans"/>
                <a:sym typeface="Open Sans"/>
              </a:rPr>
              <a:t>Elle a pour but de déterminer ce sur quoi les personnes d’un groupe peuvent s’entendre.</a:t>
            </a:r>
            <a:endParaRPr/>
          </a:p>
          <a:p>
            <a:pPr indent="0" lvl="0" marL="0" marR="0" rtl="0" algn="l">
              <a:lnSpc>
                <a:spcPct val="90000"/>
              </a:lnSpc>
              <a:spcBef>
                <a:spcPts val="0"/>
              </a:spcBef>
              <a:spcAft>
                <a:spcPts val="0"/>
              </a:spcAft>
              <a:buNone/>
            </a:pPr>
            <a:r>
              <a:t/>
            </a:r>
            <a:endParaRPr b="1" i="0" sz="3100" u="none" cap="none" strike="noStrike">
              <a:solidFill>
                <a:srgbClr val="164F86"/>
              </a:solidFill>
              <a:latin typeface="Open Sans"/>
              <a:ea typeface="Open Sans"/>
              <a:cs typeface="Open Sans"/>
              <a:sym typeface="Open Sans"/>
            </a:endParaRPr>
          </a:p>
          <a:p>
            <a:pPr indent="0" lvl="0" marL="0" marR="0" rtl="0" algn="l">
              <a:lnSpc>
                <a:spcPct val="90000"/>
              </a:lnSpc>
              <a:spcBef>
                <a:spcPts val="0"/>
              </a:spcBef>
              <a:spcAft>
                <a:spcPts val="0"/>
              </a:spcAft>
              <a:buNone/>
            </a:pPr>
            <a:r>
              <a:rPr b="1" i="0" lang="en" sz="3100" u="none" cap="none" strike="noStrike">
                <a:solidFill>
                  <a:srgbClr val="164F86"/>
                </a:solidFill>
                <a:latin typeface="Open Sans"/>
                <a:ea typeface="Open Sans"/>
                <a:cs typeface="Open Sans"/>
                <a:sym typeface="Open Sans"/>
              </a:rPr>
              <a:t>Soupeser différents facteurs, faire preuve de bon jugement et proposer des solutions.</a:t>
            </a:r>
            <a:endParaRPr b="1"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96"/>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rPr b="0" i="0" lang="en" sz="1200" u="none" cap="none" strike="noStrike">
                <a:solidFill>
                  <a:srgbClr val="51A7F9"/>
                </a:solidFill>
                <a:latin typeface="Helvetica Neue Light"/>
                <a:ea typeface="Helvetica Neue Light"/>
                <a:cs typeface="Helvetica Neue Light"/>
                <a:sym typeface="Helvetica Neue Light"/>
              </a:rPr>
              <a:t>Deliberation is different. It aims to determine what a group of people</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51A7F9"/>
              </a:buClr>
              <a:buSzPts val="1200"/>
              <a:buFont typeface="Helvetica Neue Light"/>
              <a:buNone/>
            </a:pPr>
            <a:r>
              <a:rPr b="0" i="0" lang="en" sz="1200" u="none" cap="none" strike="noStrike">
                <a:solidFill>
                  <a:srgbClr val="51A7F9"/>
                </a:solidFill>
                <a:latin typeface="Helvetica Neue Light"/>
                <a:ea typeface="Helvetica Neue Light"/>
                <a:cs typeface="Helvetica Neue Light"/>
                <a:sym typeface="Helvetica Neue Light"/>
              </a:rPr>
              <a:t>can agree to,</a:t>
            </a:r>
            <a:endParaRPr b="0" i="0" sz="500" u="none" cap="none" strike="noStrike">
              <a:solidFill>
                <a:srgbClr val="000000"/>
              </a:solidFill>
              <a:latin typeface="Arial"/>
              <a:ea typeface="Arial"/>
              <a:cs typeface="Arial"/>
              <a:sym typeface="Arial"/>
            </a:endParaRPr>
          </a:p>
        </p:txBody>
      </p:sp>
      <p:sp>
        <p:nvSpPr>
          <p:cNvPr id="734" name="Google Shape;734;p96"/>
          <p:cNvSpPr txBox="1"/>
          <p:nvPr/>
        </p:nvSpPr>
        <p:spPr>
          <a:xfrm>
            <a:off x="308498" y="481296"/>
            <a:ext cx="8300100" cy="43548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a:ea typeface="Open Sans"/>
              <a:cs typeface="Open Sans"/>
              <a:sym typeface="Open Sans"/>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p:txBody>
      </p:sp>
      <p:sp>
        <p:nvSpPr>
          <p:cNvPr id="735" name="Google Shape;735;p96"/>
          <p:cNvSpPr/>
          <p:nvPr/>
        </p:nvSpPr>
        <p:spPr>
          <a:xfrm>
            <a:off x="207766" y="1515586"/>
            <a:ext cx="2218800" cy="22188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800" u="none" cap="none" strike="noStrike">
                <a:solidFill>
                  <a:srgbClr val="FFFFFF"/>
                </a:solidFill>
                <a:latin typeface="Open Sans"/>
                <a:ea typeface="Open Sans"/>
                <a:cs typeface="Open Sans"/>
                <a:sym typeface="Open Sans"/>
              </a:rPr>
              <a:t>Question d’intérêt public</a:t>
            </a:r>
            <a:endParaRPr b="1" i="0" sz="500" u="none" cap="none" strike="noStrike">
              <a:solidFill>
                <a:srgbClr val="000000"/>
              </a:solidFill>
              <a:latin typeface="Open Sans"/>
              <a:ea typeface="Open Sans"/>
              <a:cs typeface="Open Sans"/>
              <a:sym typeface="Open Sans"/>
            </a:endParaRPr>
          </a:p>
        </p:txBody>
      </p:sp>
      <p:sp>
        <p:nvSpPr>
          <p:cNvPr id="736" name="Google Shape;736;p96"/>
          <p:cNvSpPr/>
          <p:nvPr/>
        </p:nvSpPr>
        <p:spPr>
          <a:xfrm>
            <a:off x="2334152" y="1496815"/>
            <a:ext cx="2218800" cy="22188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800" u="none" cap="none" strike="noStrike">
                <a:solidFill>
                  <a:srgbClr val="FFFFFF"/>
                </a:solidFill>
                <a:latin typeface="Open Sans"/>
                <a:ea typeface="Open Sans"/>
                <a:cs typeface="Open Sans"/>
                <a:sym typeface="Open Sans"/>
              </a:rPr>
              <a:t>Définir les priorités</a:t>
            </a:r>
            <a:endParaRPr b="1" i="0" sz="500" u="none" cap="none" strike="noStrike">
              <a:solidFill>
                <a:srgbClr val="000000"/>
              </a:solidFill>
              <a:latin typeface="Open Sans"/>
              <a:ea typeface="Open Sans"/>
              <a:cs typeface="Open Sans"/>
              <a:sym typeface="Open Sans"/>
            </a:endParaRPr>
          </a:p>
        </p:txBody>
      </p:sp>
      <p:sp>
        <p:nvSpPr>
          <p:cNvPr id="737" name="Google Shape;737;p96"/>
          <p:cNvSpPr/>
          <p:nvPr/>
        </p:nvSpPr>
        <p:spPr>
          <a:xfrm>
            <a:off x="4498638" y="1496815"/>
            <a:ext cx="2218800" cy="22188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800" u="none" cap="none" strike="noStrike">
                <a:solidFill>
                  <a:srgbClr val="FFFFFF"/>
                </a:solidFill>
                <a:latin typeface="Open Sans"/>
                <a:ea typeface="Open Sans"/>
                <a:cs typeface="Open Sans"/>
                <a:sym typeface="Open Sans"/>
              </a:rPr>
              <a:t>Choisir parmi les options</a:t>
            </a:r>
            <a:endParaRPr b="1" i="0" sz="1800" u="none" cap="none" strike="noStrike">
              <a:solidFill>
                <a:srgbClr val="FFFFFF"/>
              </a:solidFill>
              <a:latin typeface="Open Sans"/>
              <a:ea typeface="Open Sans"/>
              <a:cs typeface="Open Sans"/>
              <a:sym typeface="Open Sans"/>
            </a:endParaRPr>
          </a:p>
        </p:txBody>
      </p:sp>
      <p:sp>
        <p:nvSpPr>
          <p:cNvPr id="738" name="Google Shape;738;p96"/>
          <p:cNvSpPr/>
          <p:nvPr/>
        </p:nvSpPr>
        <p:spPr>
          <a:xfrm>
            <a:off x="6685088" y="1462340"/>
            <a:ext cx="2218800" cy="22188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600" u="none" cap="none" strike="noStrike">
                <a:solidFill>
                  <a:srgbClr val="FFFFFF"/>
                </a:solidFill>
                <a:latin typeface="Open Sans"/>
                <a:ea typeface="Open Sans"/>
                <a:cs typeface="Open Sans"/>
                <a:sym typeface="Open Sans"/>
              </a:rPr>
              <a:t>Problèmes avec les avantages régionaux qui présentent des compromis locaux</a:t>
            </a:r>
            <a:endParaRPr b="1" i="0" sz="16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sp>
        <p:nvSpPr>
          <p:cNvPr id="743" name="Google Shape;743;p97"/>
          <p:cNvSpPr/>
          <p:nvPr/>
        </p:nvSpPr>
        <p:spPr>
          <a:xfrm>
            <a:off x="-40821" y="-46265"/>
            <a:ext cx="93759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744" name="Google Shape;744;p97"/>
          <p:cNvSpPr/>
          <p:nvPr/>
        </p:nvSpPr>
        <p:spPr>
          <a:xfrm>
            <a:off x="426924" y="1081767"/>
            <a:ext cx="2668500" cy="2591100"/>
          </a:xfrm>
          <a:prstGeom prst="ellipse">
            <a:avLst/>
          </a:prstGeom>
          <a:solidFill>
            <a:srgbClr val="164F86"/>
          </a:solidFill>
          <a:ln>
            <a:noFill/>
          </a:ln>
        </p:spPr>
        <p:txBody>
          <a:bodyPr anchorCtr="0" anchor="ctr" bIns="19050" lIns="0" spcFirstLastPara="1" rIns="0" wrap="square" tIns="19050">
            <a:noAutofit/>
          </a:bodyPr>
          <a:lstStyle/>
          <a:p>
            <a:pPr indent="0" lvl="0" marL="0" marR="0" rtl="0" algn="ctr">
              <a:lnSpc>
                <a:spcPct val="100000"/>
              </a:lnSpc>
              <a:spcBef>
                <a:spcPts val="0"/>
              </a:spcBef>
              <a:spcAft>
                <a:spcPts val="0"/>
              </a:spcAft>
              <a:buNone/>
            </a:pPr>
            <a:r>
              <a:rPr b="1" i="0" lang="en" sz="1550" u="none" cap="none" strike="noStrike">
                <a:solidFill>
                  <a:srgbClr val="FFFFFF"/>
                </a:solidFill>
                <a:latin typeface="Open Sans"/>
                <a:ea typeface="Open Sans"/>
                <a:cs typeface="Open Sans"/>
                <a:sym typeface="Open Sans"/>
              </a:rPr>
              <a:t>Recommandations</a:t>
            </a:r>
            <a:endParaRPr b="1" i="0" sz="155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None/>
            </a:pPr>
            <a:r>
              <a:rPr b="1" i="0" lang="en" sz="1550" u="none" cap="none" strike="noStrike">
                <a:solidFill>
                  <a:srgbClr val="FFFFFF"/>
                </a:solidFill>
                <a:latin typeface="Open Sans"/>
                <a:ea typeface="Open Sans"/>
                <a:cs typeface="Open Sans"/>
                <a:sym typeface="Open Sans"/>
              </a:rPr>
              <a:t>utiles et détaillées</a:t>
            </a:r>
            <a:endParaRPr sz="1550"/>
          </a:p>
        </p:txBody>
      </p:sp>
      <p:sp>
        <p:nvSpPr>
          <p:cNvPr id="745" name="Google Shape;745;p97"/>
          <p:cNvSpPr/>
          <p:nvPr/>
        </p:nvSpPr>
        <p:spPr>
          <a:xfrm>
            <a:off x="3055811" y="1081766"/>
            <a:ext cx="2840100" cy="25911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550" u="none" cap="none" strike="noStrike">
                <a:solidFill>
                  <a:srgbClr val="FFFFFF"/>
                </a:solidFill>
                <a:latin typeface="Open Sans"/>
                <a:ea typeface="Open Sans"/>
                <a:cs typeface="Open Sans"/>
                <a:sym typeface="Open Sans"/>
              </a:rPr>
              <a:t>Transparence et confiance accrues dans les institutions</a:t>
            </a:r>
            <a:endParaRPr b="1" i="0" sz="1550" u="none" cap="none" strike="noStrike">
              <a:solidFill>
                <a:srgbClr val="000000"/>
              </a:solidFill>
              <a:latin typeface="Open Sans"/>
              <a:ea typeface="Open Sans"/>
              <a:cs typeface="Open Sans"/>
              <a:sym typeface="Open Sans"/>
            </a:endParaRPr>
          </a:p>
        </p:txBody>
      </p:sp>
      <p:sp>
        <p:nvSpPr>
          <p:cNvPr id="746" name="Google Shape;746;p97"/>
          <p:cNvSpPr/>
          <p:nvPr/>
        </p:nvSpPr>
        <p:spPr>
          <a:xfrm>
            <a:off x="5897836" y="1081766"/>
            <a:ext cx="2789400" cy="25911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550" u="none" cap="none" strike="noStrike">
                <a:solidFill>
                  <a:srgbClr val="FFFFFF"/>
                </a:solidFill>
                <a:latin typeface="Open Sans"/>
                <a:ea typeface="Open Sans"/>
                <a:cs typeface="Open Sans"/>
                <a:sym typeface="Open Sans"/>
              </a:rPr>
              <a:t>Adaptation démocratique améliorée</a:t>
            </a:r>
            <a:endParaRPr b="1" i="0" sz="155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2" name="Shape 182"/>
        <p:cNvGrpSpPr/>
        <p:nvPr/>
      </p:nvGrpSpPr>
      <p:grpSpPr>
        <a:xfrm>
          <a:off x="0" y="0"/>
          <a:ext cx="0" cy="0"/>
          <a:chOff x="0" y="0"/>
          <a:chExt cx="0" cy="0"/>
        </a:xfrm>
      </p:grpSpPr>
      <p:pic>
        <p:nvPicPr>
          <p:cNvPr id="183" name="Google Shape;183;p35"/>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84" name="Google Shape;184;p35"/>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5"/>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Neil Bouwer &amp; Rachel Wernick</a:t>
            </a:r>
            <a:endParaRPr sz="4000">
              <a:solidFill>
                <a:srgbClr val="FFFFFF"/>
              </a:solidFill>
              <a:latin typeface="Oswald"/>
              <a:ea typeface="Oswald"/>
              <a:cs typeface="Oswald"/>
              <a:sym typeface="Oswald"/>
            </a:endParaRPr>
          </a:p>
        </p:txBody>
      </p:sp>
      <p:sp>
        <p:nvSpPr>
          <p:cNvPr id="186" name="Google Shape;186;p35"/>
          <p:cNvSpPr txBox="1"/>
          <p:nvPr/>
        </p:nvSpPr>
        <p:spPr>
          <a:xfrm>
            <a:off x="448200" y="2066050"/>
            <a:ext cx="8247600" cy="2299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5000">
                <a:highlight>
                  <a:srgbClr val="FFFF00"/>
                </a:highlight>
                <a:latin typeface="Oswald"/>
                <a:ea typeface="Oswald"/>
                <a:cs typeface="Oswald"/>
                <a:sym typeface="Oswald"/>
              </a:rPr>
              <a:t>Connexion au Wi-fi</a:t>
            </a:r>
            <a:endParaRPr sz="2500">
              <a:highlight>
                <a:srgbClr val="FFFF00"/>
              </a:highlight>
              <a:latin typeface="Oswald Regular"/>
              <a:ea typeface="Oswald Regular"/>
              <a:cs typeface="Oswald Regular"/>
              <a:sym typeface="Oswald Regular"/>
            </a:endParaRPr>
          </a:p>
        </p:txBody>
      </p:sp>
      <p:pic>
        <p:nvPicPr>
          <p:cNvPr id="187" name="Google Shape;187;p35"/>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88" name="Google Shape;188;p35"/>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189" name="Google Shape;189;p35"/>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pic>
        <p:nvPicPr>
          <p:cNvPr id="190" name="Google Shape;190;p35"/>
          <p:cNvPicPr preferRelativeResize="0"/>
          <p:nvPr/>
        </p:nvPicPr>
        <p:blipFill rotWithShape="1">
          <a:blip r:embed="rId6">
            <a:alphaModFix/>
          </a:blip>
          <a:srcRect b="15119" l="0" r="0" t="7856"/>
          <a:stretch/>
        </p:blipFill>
        <p:spPr>
          <a:xfrm>
            <a:off x="921534" y="2055251"/>
            <a:ext cx="1381965" cy="11496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98"/>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752" name="Google Shape;752;p98"/>
          <p:cNvSpPr txBox="1"/>
          <p:nvPr/>
        </p:nvSpPr>
        <p:spPr>
          <a:xfrm>
            <a:off x="649954" y="1221555"/>
            <a:ext cx="7632900" cy="30432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None/>
            </a:pPr>
            <a:r>
              <a:rPr b="1" i="0" lang="en" sz="2700" u="none" cap="none" strike="noStrike">
                <a:solidFill>
                  <a:srgbClr val="164F86"/>
                </a:solidFill>
                <a:latin typeface="Open Sans"/>
                <a:ea typeface="Open Sans"/>
                <a:cs typeface="Open Sans"/>
                <a:sym typeface="Open Sans"/>
              </a:rPr>
              <a:t>Créer de nouvelles normes publiques</a:t>
            </a:r>
            <a:endParaRPr b="0" i="0" sz="2700" u="none" cap="none" strike="noStrike">
              <a:solidFill>
                <a:srgbClr val="164F86"/>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 sz="2700" u="none" cap="none" strike="noStrike">
                <a:solidFill>
                  <a:srgbClr val="164F86"/>
                </a:solidFill>
                <a:latin typeface="Open Sans"/>
                <a:ea typeface="Open Sans"/>
                <a:cs typeface="Open Sans"/>
                <a:sym typeface="Open Sans"/>
              </a:rPr>
              <a:t>36 groupes de référence</a:t>
            </a:r>
            <a:endParaRPr/>
          </a:p>
          <a:p>
            <a:pPr indent="0" lvl="0" marL="0" marR="0" rtl="0" algn="l">
              <a:lnSpc>
                <a:spcPct val="100000"/>
              </a:lnSpc>
              <a:spcBef>
                <a:spcPts val="0"/>
              </a:spcBef>
              <a:spcAft>
                <a:spcPts val="0"/>
              </a:spcAft>
              <a:buNone/>
            </a:pPr>
            <a:r>
              <a:rPr b="0" i="0" lang="en" sz="2700" u="none" cap="none" strike="noStrike">
                <a:solidFill>
                  <a:srgbClr val="164F86"/>
                </a:solidFill>
                <a:latin typeface="Open Sans"/>
                <a:ea typeface="Open Sans"/>
                <a:cs typeface="Open Sans"/>
                <a:sym typeface="Open Sans"/>
              </a:rPr>
              <a:t>420 000 ou 1 ménage sur 36 invité</a:t>
            </a:r>
            <a:endParaRPr/>
          </a:p>
          <a:p>
            <a:pPr indent="0" lvl="0" marL="0" marR="0" rtl="0" algn="l">
              <a:lnSpc>
                <a:spcPct val="100000"/>
              </a:lnSpc>
              <a:spcBef>
                <a:spcPts val="0"/>
              </a:spcBef>
              <a:spcAft>
                <a:spcPts val="0"/>
              </a:spcAft>
              <a:buNone/>
            </a:pPr>
            <a:r>
              <a:rPr b="0" i="0" lang="en" sz="2700" u="none" cap="none" strike="noStrike">
                <a:solidFill>
                  <a:srgbClr val="164F86"/>
                </a:solidFill>
                <a:latin typeface="Open Sans"/>
                <a:ea typeface="Open Sans"/>
                <a:cs typeface="Open Sans"/>
                <a:sym typeface="Open Sans"/>
              </a:rPr>
              <a:t>1 200 panélistes</a:t>
            </a:r>
            <a:endParaRPr/>
          </a:p>
          <a:p>
            <a:pPr indent="0" lvl="0" marL="0" marR="0" rtl="0" algn="l">
              <a:lnSpc>
                <a:spcPct val="100000"/>
              </a:lnSpc>
              <a:spcBef>
                <a:spcPts val="0"/>
              </a:spcBef>
              <a:spcAft>
                <a:spcPts val="0"/>
              </a:spcAft>
              <a:buNone/>
            </a:pPr>
            <a:r>
              <a:rPr b="0" i="0" lang="en" sz="2700" u="none" cap="none" strike="noStrike">
                <a:solidFill>
                  <a:srgbClr val="164F86"/>
                </a:solidFill>
                <a:latin typeface="Open Sans"/>
                <a:ea typeface="Open Sans"/>
                <a:cs typeface="Open Sans"/>
                <a:sym typeface="Open Sans"/>
              </a:rPr>
              <a:t>30 000 heures de délibération</a:t>
            </a:r>
            <a:endParaRPr b="0"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pic>
        <p:nvPicPr>
          <p:cNvPr descr="CRPPCclassphoto.jpeg" id="757" name="Google Shape;757;p99"/>
          <p:cNvPicPr preferRelativeResize="0"/>
          <p:nvPr/>
        </p:nvPicPr>
        <p:blipFill rotWithShape="1">
          <a:blip r:embed="rId3">
            <a:alphaModFix/>
          </a:blip>
          <a:srcRect b="0" l="0" r="0" t="0"/>
          <a:stretch/>
        </p:blipFill>
        <p:spPr>
          <a:xfrm>
            <a:off x="-60471" y="-28402"/>
            <a:ext cx="9213438" cy="5316153"/>
          </a:xfrm>
          <a:prstGeom prst="rect">
            <a:avLst/>
          </a:prstGeom>
          <a:noFill/>
          <a:ln>
            <a:noFill/>
          </a:ln>
        </p:spPr>
      </p:pic>
      <p:sp>
        <p:nvSpPr>
          <p:cNvPr id="758" name="Google Shape;758;p99"/>
          <p:cNvSpPr txBox="1"/>
          <p:nvPr/>
        </p:nvSpPr>
        <p:spPr>
          <a:xfrm>
            <a:off x="293671" y="4567156"/>
            <a:ext cx="4535400" cy="535500"/>
          </a:xfrm>
          <a:prstGeom prst="rect">
            <a:avLst/>
          </a:prstGeom>
          <a:noFill/>
          <a:ln>
            <a:noFill/>
          </a:ln>
        </p:spPr>
        <p:txBody>
          <a:bodyPr anchorCtr="0" anchor="ctr" bIns="20100" lIns="20100" spcFirstLastPara="1" rIns="20100" wrap="square" tIns="20100">
            <a:noAutofit/>
          </a:bodyPr>
          <a:lstStyle/>
          <a:p>
            <a:pPr indent="0" lvl="0" marL="0" marR="0" rtl="0" algn="l">
              <a:lnSpc>
                <a:spcPct val="100000"/>
              </a:lnSpc>
              <a:spcBef>
                <a:spcPts val="0"/>
              </a:spcBef>
              <a:spcAft>
                <a:spcPts val="0"/>
              </a:spcAft>
              <a:buNone/>
            </a:pPr>
            <a:r>
              <a:rPr b="1" i="0" lang="en" sz="800" u="none" cap="none" strike="noStrike">
                <a:solidFill>
                  <a:srgbClr val="FFFFFF"/>
                </a:solidFill>
                <a:latin typeface="Helvetica Neue"/>
                <a:ea typeface="Helvetica Neue"/>
                <a:cs typeface="Helvetica Neue"/>
                <a:sym typeface="Helvetica Neue"/>
              </a:rPr>
              <a:t>Groupe consultatif de citoyens sur l'assurance-médicaments publique au Canada</a:t>
            </a:r>
            <a:br>
              <a:rPr b="0" i="0" lang="en" sz="800" u="none" cap="none" strike="noStrike">
                <a:solidFill>
                  <a:srgbClr val="FFFFFF"/>
                </a:solidFill>
                <a:latin typeface="Helvetica Neue"/>
                <a:ea typeface="Helvetica Neue"/>
                <a:cs typeface="Helvetica Neue"/>
                <a:sym typeface="Helvetica Neue"/>
              </a:rPr>
            </a:br>
            <a:r>
              <a:rPr b="0" i="0" lang="en" sz="800" u="none" cap="none" strike="noStrike">
                <a:solidFill>
                  <a:srgbClr val="FFFFFF"/>
                </a:solidFill>
                <a:latin typeface="Helvetica Neue"/>
                <a:ea typeface="Helvetica Neue"/>
                <a:cs typeface="Helvetica Neue"/>
                <a:sym typeface="Helvetica Neue"/>
              </a:rPr>
              <a:t>Instituts de recherche en santé du Canada | Centre for Health Services and Policy de l’Université de la Colombie-Britannique - Novembre 2016</a:t>
            </a:r>
            <a:endParaRPr b="0" i="0" sz="5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pic>
        <p:nvPicPr>
          <p:cNvPr descr="Image" id="763" name="Google Shape;763;p100"/>
          <p:cNvPicPr preferRelativeResize="0"/>
          <p:nvPr/>
        </p:nvPicPr>
        <p:blipFill rotWithShape="1">
          <a:blip r:embed="rId3">
            <a:alphaModFix/>
          </a:blip>
          <a:srcRect b="0" l="0" r="0" t="0"/>
          <a:stretch/>
        </p:blipFill>
        <p:spPr>
          <a:xfrm>
            <a:off x="410" y="-4987"/>
            <a:ext cx="9237734" cy="5315978"/>
          </a:xfrm>
          <a:prstGeom prst="rect">
            <a:avLst/>
          </a:prstGeom>
          <a:noFill/>
          <a:ln>
            <a:noFill/>
          </a:ln>
        </p:spPr>
      </p:pic>
      <p:sp>
        <p:nvSpPr>
          <p:cNvPr id="764" name="Google Shape;764;p100"/>
          <p:cNvSpPr txBox="1"/>
          <p:nvPr/>
        </p:nvSpPr>
        <p:spPr>
          <a:xfrm>
            <a:off x="345786" y="4429603"/>
            <a:ext cx="2854200" cy="535500"/>
          </a:xfrm>
          <a:prstGeom prst="rect">
            <a:avLst/>
          </a:prstGeom>
          <a:noFill/>
          <a:ln>
            <a:noFill/>
          </a:ln>
        </p:spPr>
        <p:txBody>
          <a:bodyPr anchorCtr="0" anchor="ctr" bIns="20100" lIns="20100" spcFirstLastPara="1" rIns="20100" wrap="square" tIns="20100">
            <a:noAutofit/>
          </a:bodyPr>
          <a:lstStyle/>
          <a:p>
            <a:pPr indent="0" lvl="0" marL="0" marR="0" rtl="0" algn="l">
              <a:lnSpc>
                <a:spcPct val="100000"/>
              </a:lnSpc>
              <a:spcBef>
                <a:spcPts val="0"/>
              </a:spcBef>
              <a:spcAft>
                <a:spcPts val="0"/>
              </a:spcAft>
              <a:buNone/>
            </a:pPr>
            <a:r>
              <a:rPr b="1" i="0" lang="en" sz="800" u="none" cap="none" strike="noStrike">
                <a:solidFill>
                  <a:srgbClr val="FFFFFF"/>
                </a:solidFill>
                <a:latin typeface="Helvetica Neue"/>
                <a:ea typeface="Helvetica Neue"/>
                <a:cs typeface="Helvetica Neue"/>
                <a:sym typeface="Helvetica Neue"/>
              </a:rPr>
              <a:t>Panel consultatif des résidents chargé de moderniser la </a:t>
            </a:r>
            <a:r>
              <a:rPr b="1" i="1" lang="en" sz="800" u="none" cap="none" strike="noStrike">
                <a:solidFill>
                  <a:srgbClr val="FFFFFF"/>
                </a:solidFill>
                <a:latin typeface="Helvetica Neue"/>
                <a:ea typeface="Helvetica Neue"/>
                <a:cs typeface="Helvetica Neue"/>
                <a:sym typeface="Helvetica Neue"/>
              </a:rPr>
              <a:t>Loi sur les condominiums de l'Ontario</a:t>
            </a:r>
            <a:br>
              <a:rPr b="1" i="0" lang="en" sz="800" u="none" cap="none" strike="noStrike">
                <a:solidFill>
                  <a:srgbClr val="FFFFFF"/>
                </a:solidFill>
                <a:latin typeface="Helvetica Neue"/>
                <a:ea typeface="Helvetica Neue"/>
                <a:cs typeface="Helvetica Neue"/>
                <a:sym typeface="Helvetica Neue"/>
              </a:rPr>
            </a:br>
            <a:r>
              <a:rPr b="0" i="0" lang="en" sz="800" u="none" cap="none" strike="noStrike">
                <a:solidFill>
                  <a:srgbClr val="FFFFFF"/>
                </a:solidFill>
                <a:latin typeface="Helvetica Neue"/>
                <a:ea typeface="Helvetica Neue"/>
                <a:cs typeface="Helvetica Neue"/>
                <a:sym typeface="Helvetica Neue"/>
              </a:rPr>
              <a:t>Province de l’Ontario</a:t>
            </a:r>
            <a:r>
              <a:rPr b="0" i="0" lang="en" sz="500" u="none" cap="none" strike="noStrike">
                <a:solidFill>
                  <a:srgbClr val="000000"/>
                </a:solidFill>
                <a:latin typeface="Arial"/>
                <a:ea typeface="Arial"/>
                <a:cs typeface="Arial"/>
                <a:sym typeface="Arial"/>
              </a:rPr>
              <a:t> - </a:t>
            </a:r>
            <a:r>
              <a:rPr b="0" i="0" lang="en" sz="800" u="none" cap="none" strike="noStrike">
                <a:solidFill>
                  <a:srgbClr val="FFFFFF"/>
                </a:solidFill>
                <a:latin typeface="Helvetica Neue"/>
                <a:ea typeface="Helvetica Neue"/>
                <a:cs typeface="Helvetica Neue"/>
                <a:sym typeface="Helvetica Neue"/>
              </a:rPr>
              <a:t>Octobre 2013</a:t>
            </a:r>
            <a:endParaRPr b="0" i="0" sz="5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8" name="Shape 768"/>
        <p:cNvGrpSpPr/>
        <p:nvPr/>
      </p:nvGrpSpPr>
      <p:grpSpPr>
        <a:xfrm>
          <a:off x="0" y="0"/>
          <a:ext cx="0" cy="0"/>
          <a:chOff x="0" y="0"/>
          <a:chExt cx="0" cy="0"/>
        </a:xfrm>
      </p:grpSpPr>
      <p:pic>
        <p:nvPicPr>
          <p:cNvPr descr="PIKE-4611.jpg" id="769" name="Google Shape;769;p101"/>
          <p:cNvPicPr preferRelativeResize="0"/>
          <p:nvPr/>
        </p:nvPicPr>
        <p:blipFill rotWithShape="1">
          <a:blip r:embed="rId3">
            <a:alphaModFix/>
          </a:blip>
          <a:srcRect b="0" l="0" r="0" t="0"/>
          <a:stretch/>
        </p:blipFill>
        <p:spPr>
          <a:xfrm>
            <a:off x="-412133" y="-30036"/>
            <a:ext cx="9714194" cy="5203572"/>
          </a:xfrm>
          <a:prstGeom prst="rect">
            <a:avLst/>
          </a:prstGeom>
          <a:noFill/>
          <a:ln>
            <a:noFill/>
          </a:ln>
        </p:spPr>
      </p:pic>
      <p:sp>
        <p:nvSpPr>
          <p:cNvPr id="770" name="Google Shape;770;p101"/>
          <p:cNvSpPr txBox="1"/>
          <p:nvPr/>
        </p:nvSpPr>
        <p:spPr>
          <a:xfrm>
            <a:off x="314001" y="4344843"/>
            <a:ext cx="1689000" cy="535500"/>
          </a:xfrm>
          <a:prstGeom prst="rect">
            <a:avLst/>
          </a:prstGeom>
          <a:noFill/>
          <a:ln>
            <a:noFill/>
          </a:ln>
        </p:spPr>
        <p:txBody>
          <a:bodyPr anchorCtr="0" anchor="ctr" bIns="20100" lIns="20100" spcFirstLastPara="1" rIns="20100" wrap="square" tIns="20100">
            <a:noAutofit/>
          </a:bodyPr>
          <a:lstStyle/>
          <a:p>
            <a:pPr indent="0" lvl="0" marL="0" marR="0" rtl="0" algn="l">
              <a:lnSpc>
                <a:spcPct val="100000"/>
              </a:lnSpc>
              <a:spcBef>
                <a:spcPts val="0"/>
              </a:spcBef>
              <a:spcAft>
                <a:spcPts val="0"/>
              </a:spcAft>
              <a:buClr>
                <a:srgbClr val="FFFFFF"/>
              </a:buClr>
              <a:buSzPts val="800"/>
              <a:buFont typeface="Helvetica Neue"/>
              <a:buNone/>
            </a:pPr>
            <a:r>
              <a:rPr b="1" i="0" lang="en" sz="800" u="none" cap="none" strike="noStrike">
                <a:solidFill>
                  <a:srgbClr val="FFFFFF"/>
                </a:solidFill>
                <a:latin typeface="Helvetica Neue"/>
                <a:ea typeface="Helvetica Neue"/>
                <a:cs typeface="Helvetica Neue"/>
                <a:sym typeface="Helvetica Neue"/>
              </a:rPr>
              <a:t>Toronto Planning Review Panel Urbanisme, Ville de Toronto</a:t>
            </a:r>
            <a:br>
              <a:rPr b="0" i="0" lang="en" sz="800" u="none" cap="none" strike="noStrike">
                <a:solidFill>
                  <a:srgbClr val="FFFFFF"/>
                </a:solidFill>
                <a:latin typeface="Helvetica Neue"/>
                <a:ea typeface="Helvetica Neue"/>
                <a:cs typeface="Helvetica Neue"/>
                <a:sym typeface="Helvetica Neue"/>
              </a:rPr>
            </a:br>
            <a:r>
              <a:rPr b="0" i="0" lang="en" sz="800" u="none" cap="none" strike="noStrike">
                <a:solidFill>
                  <a:srgbClr val="FFFFFF"/>
                </a:solidFill>
                <a:latin typeface="Helvetica Neue"/>
                <a:ea typeface="Helvetica Neue"/>
                <a:cs typeface="Helvetica Neue"/>
                <a:sym typeface="Helvetica Neue"/>
              </a:rPr>
              <a:t>Octobre 2015 - octobre 2017</a:t>
            </a:r>
            <a:endParaRPr b="0" i="0" sz="5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4" name="Shape 774"/>
        <p:cNvGrpSpPr/>
        <p:nvPr/>
      </p:nvGrpSpPr>
      <p:grpSpPr>
        <a:xfrm>
          <a:off x="0" y="0"/>
          <a:ext cx="0" cy="0"/>
          <a:chOff x="0" y="0"/>
          <a:chExt cx="0" cy="0"/>
        </a:xfrm>
      </p:grpSpPr>
      <p:pic>
        <p:nvPicPr>
          <p:cNvPr id="775" name="Google Shape;775;p102"/>
          <p:cNvPicPr preferRelativeResize="0"/>
          <p:nvPr/>
        </p:nvPicPr>
        <p:blipFill rotWithShape="1">
          <a:blip r:embed="rId3">
            <a:alphaModFix/>
          </a:blip>
          <a:srcRect b="0" l="0" r="0" t="0"/>
          <a:stretch/>
        </p:blipFill>
        <p:spPr>
          <a:xfrm>
            <a:off x="152400" y="661900"/>
            <a:ext cx="8839202" cy="3067486"/>
          </a:xfrm>
          <a:prstGeom prst="rect">
            <a:avLst/>
          </a:prstGeom>
          <a:noFill/>
          <a:ln>
            <a:noFill/>
          </a:ln>
        </p:spPr>
      </p:pic>
      <p:sp>
        <p:nvSpPr>
          <p:cNvPr id="776" name="Google Shape;776;p102"/>
          <p:cNvSpPr txBox="1"/>
          <p:nvPr/>
        </p:nvSpPr>
        <p:spPr>
          <a:xfrm>
            <a:off x="667200" y="3887075"/>
            <a:ext cx="3000000" cy="630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 sz="1400" u="none" cap="none" strike="noStrike">
                <a:solidFill>
                  <a:srgbClr val="000000"/>
                </a:solidFill>
                <a:latin typeface="Open Sans"/>
                <a:ea typeface="Open Sans"/>
                <a:cs typeface="Open Sans"/>
                <a:sym typeface="Open Sans"/>
              </a:rPr>
              <a:t>Colombie-Britannique, 2004</a:t>
            </a:r>
            <a:endParaRPr b="1" i="0" sz="1400" u="none" cap="none" strike="noStrike">
              <a:solidFill>
                <a:srgbClr val="000000"/>
              </a:solidFill>
              <a:latin typeface="Open Sans"/>
              <a:ea typeface="Open Sans"/>
              <a:cs typeface="Open Sans"/>
              <a:sym typeface="Open Sans"/>
            </a:endParaRPr>
          </a:p>
        </p:txBody>
      </p:sp>
      <p:sp>
        <p:nvSpPr>
          <p:cNvPr id="777" name="Google Shape;777;p102"/>
          <p:cNvSpPr txBox="1"/>
          <p:nvPr/>
        </p:nvSpPr>
        <p:spPr>
          <a:xfrm>
            <a:off x="5756875" y="3887075"/>
            <a:ext cx="3000000" cy="630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Open Sans"/>
                <a:ea typeface="Open Sans"/>
                <a:cs typeface="Open Sans"/>
                <a:sym typeface="Open Sans"/>
              </a:rPr>
              <a:t>Ontario, 2006</a:t>
            </a:r>
            <a:endParaRPr b="1"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1" name="Shape 781"/>
        <p:cNvGrpSpPr/>
        <p:nvPr/>
      </p:nvGrpSpPr>
      <p:grpSpPr>
        <a:xfrm>
          <a:off x="0" y="0"/>
          <a:ext cx="0" cy="0"/>
          <a:chOff x="0" y="0"/>
          <a:chExt cx="0" cy="0"/>
        </a:xfrm>
      </p:grpSpPr>
      <p:pic>
        <p:nvPicPr>
          <p:cNvPr descr="Image" id="782" name="Google Shape;782;p103"/>
          <p:cNvPicPr preferRelativeResize="0"/>
          <p:nvPr/>
        </p:nvPicPr>
        <p:blipFill rotWithShape="1">
          <a:blip r:embed="rId3">
            <a:alphaModFix/>
          </a:blip>
          <a:srcRect b="0" l="0" r="0" t="0"/>
          <a:stretch/>
        </p:blipFill>
        <p:spPr>
          <a:xfrm>
            <a:off x="134968" y="161091"/>
            <a:ext cx="2857500" cy="1891862"/>
          </a:xfrm>
          <a:prstGeom prst="rect">
            <a:avLst/>
          </a:prstGeom>
          <a:noFill/>
          <a:ln>
            <a:noFill/>
          </a:ln>
        </p:spPr>
      </p:pic>
      <p:pic>
        <p:nvPicPr>
          <p:cNvPr descr="Image" id="783" name="Google Shape;783;p103"/>
          <p:cNvPicPr preferRelativeResize="0"/>
          <p:nvPr/>
        </p:nvPicPr>
        <p:blipFill rotWithShape="1">
          <a:blip r:embed="rId4">
            <a:alphaModFix/>
          </a:blip>
          <a:srcRect b="0" l="0" r="0" t="0"/>
          <a:stretch/>
        </p:blipFill>
        <p:spPr>
          <a:xfrm>
            <a:off x="6147969" y="154522"/>
            <a:ext cx="2857500" cy="1905000"/>
          </a:xfrm>
          <a:prstGeom prst="rect">
            <a:avLst/>
          </a:prstGeom>
          <a:noFill/>
          <a:ln>
            <a:noFill/>
          </a:ln>
        </p:spPr>
      </p:pic>
      <p:pic>
        <p:nvPicPr>
          <p:cNvPr descr="Image" id="784" name="Google Shape;784;p103"/>
          <p:cNvPicPr preferRelativeResize="0"/>
          <p:nvPr/>
        </p:nvPicPr>
        <p:blipFill rotWithShape="1">
          <a:blip r:embed="rId5">
            <a:alphaModFix/>
          </a:blip>
          <a:srcRect b="0" l="0" r="0" t="0"/>
          <a:stretch/>
        </p:blipFill>
        <p:spPr>
          <a:xfrm>
            <a:off x="6147969" y="2606362"/>
            <a:ext cx="2857501" cy="1903535"/>
          </a:xfrm>
          <a:prstGeom prst="rect">
            <a:avLst/>
          </a:prstGeom>
          <a:noFill/>
          <a:ln>
            <a:noFill/>
          </a:ln>
        </p:spPr>
      </p:pic>
      <p:pic>
        <p:nvPicPr>
          <p:cNvPr descr="Image" id="785" name="Google Shape;785;p103"/>
          <p:cNvPicPr preferRelativeResize="0"/>
          <p:nvPr/>
        </p:nvPicPr>
        <p:blipFill rotWithShape="1">
          <a:blip r:embed="rId6">
            <a:alphaModFix/>
          </a:blip>
          <a:srcRect b="0" l="0" r="0" t="0"/>
          <a:stretch/>
        </p:blipFill>
        <p:spPr>
          <a:xfrm>
            <a:off x="134968" y="2605629"/>
            <a:ext cx="2857500" cy="1905000"/>
          </a:xfrm>
          <a:prstGeom prst="rect">
            <a:avLst/>
          </a:prstGeom>
          <a:noFill/>
          <a:ln>
            <a:noFill/>
          </a:ln>
        </p:spPr>
      </p:pic>
      <p:pic>
        <p:nvPicPr>
          <p:cNvPr descr="Image" id="786" name="Google Shape;786;p103"/>
          <p:cNvPicPr preferRelativeResize="0"/>
          <p:nvPr/>
        </p:nvPicPr>
        <p:blipFill rotWithShape="1">
          <a:blip r:embed="rId7">
            <a:alphaModFix/>
          </a:blip>
          <a:srcRect b="0" l="0" r="0" t="0"/>
          <a:stretch/>
        </p:blipFill>
        <p:spPr>
          <a:xfrm>
            <a:off x="3141469" y="153627"/>
            <a:ext cx="2857502" cy="1906790"/>
          </a:xfrm>
          <a:prstGeom prst="rect">
            <a:avLst/>
          </a:prstGeom>
          <a:noFill/>
          <a:ln>
            <a:noFill/>
          </a:ln>
        </p:spPr>
      </p:pic>
      <p:pic>
        <p:nvPicPr>
          <p:cNvPr descr="Image" id="787" name="Google Shape;787;p103"/>
          <p:cNvPicPr preferRelativeResize="0"/>
          <p:nvPr/>
        </p:nvPicPr>
        <p:blipFill rotWithShape="1">
          <a:blip r:embed="rId8">
            <a:alphaModFix/>
          </a:blip>
          <a:srcRect b="0" l="0" r="0" t="0"/>
          <a:stretch/>
        </p:blipFill>
        <p:spPr>
          <a:xfrm>
            <a:off x="3141469" y="2606225"/>
            <a:ext cx="2857500" cy="1903809"/>
          </a:xfrm>
          <a:prstGeom prst="rect">
            <a:avLst/>
          </a:prstGeom>
          <a:noFill/>
          <a:ln>
            <a:noFill/>
          </a:ln>
        </p:spPr>
      </p:pic>
      <p:sp>
        <p:nvSpPr>
          <p:cNvPr id="788" name="Google Shape;788;p103"/>
          <p:cNvSpPr txBox="1"/>
          <p:nvPr/>
        </p:nvSpPr>
        <p:spPr>
          <a:xfrm>
            <a:off x="645719" y="2150157"/>
            <a:ext cx="1836000" cy="15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900" u="none" cap="none" strike="noStrike">
                <a:solidFill>
                  <a:srgbClr val="004C7F"/>
                </a:solidFill>
                <a:latin typeface="Open Sans"/>
                <a:ea typeface="Open Sans"/>
                <a:cs typeface="Open Sans"/>
                <a:sym typeface="Open Sans"/>
              </a:rPr>
              <a:t>Assemblée des citoyens de l’Ouest de la Belgique</a:t>
            </a:r>
            <a:endParaRPr b="0" i="0" sz="500" u="none" cap="none" strike="noStrike">
              <a:solidFill>
                <a:srgbClr val="000000"/>
              </a:solidFill>
              <a:latin typeface="Open Sans"/>
              <a:ea typeface="Open Sans"/>
              <a:cs typeface="Open Sans"/>
              <a:sym typeface="Open Sans"/>
            </a:endParaRPr>
          </a:p>
        </p:txBody>
      </p:sp>
      <p:sp>
        <p:nvSpPr>
          <p:cNvPr id="789" name="Google Shape;789;p103"/>
          <p:cNvSpPr txBox="1"/>
          <p:nvPr/>
        </p:nvSpPr>
        <p:spPr>
          <a:xfrm>
            <a:off x="3796624" y="2150157"/>
            <a:ext cx="1550700" cy="15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900" u="none" cap="none" strike="noStrike">
                <a:solidFill>
                  <a:srgbClr val="004C7F"/>
                </a:solidFill>
                <a:latin typeface="Open Sans"/>
                <a:ea typeface="Open Sans"/>
                <a:cs typeface="Open Sans"/>
                <a:sym typeface="Open Sans"/>
              </a:rPr>
              <a:t>Convention des citoyens français</a:t>
            </a:r>
            <a:endParaRPr b="0" i="0" sz="500" u="none" cap="none" strike="noStrike">
              <a:solidFill>
                <a:srgbClr val="000000"/>
              </a:solidFill>
              <a:latin typeface="Open Sans"/>
              <a:ea typeface="Open Sans"/>
              <a:cs typeface="Open Sans"/>
              <a:sym typeface="Open Sans"/>
            </a:endParaRPr>
          </a:p>
        </p:txBody>
      </p:sp>
      <p:sp>
        <p:nvSpPr>
          <p:cNvPr id="790" name="Google Shape;790;p103"/>
          <p:cNvSpPr txBox="1"/>
          <p:nvPr/>
        </p:nvSpPr>
        <p:spPr>
          <a:xfrm>
            <a:off x="7058488" y="2150157"/>
            <a:ext cx="1322100" cy="15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900" u="none" cap="none" strike="noStrike">
                <a:solidFill>
                  <a:srgbClr val="004C7F"/>
                </a:solidFill>
                <a:latin typeface="Open Sans"/>
                <a:ea typeface="Open Sans"/>
                <a:cs typeface="Open Sans"/>
                <a:sym typeface="Open Sans"/>
              </a:rPr>
              <a:t>Assemblée des citoyens irlandais</a:t>
            </a:r>
            <a:endParaRPr b="0" i="0" sz="500" u="none" cap="none" strike="noStrike">
              <a:solidFill>
                <a:srgbClr val="000000"/>
              </a:solidFill>
              <a:latin typeface="Open Sans"/>
              <a:ea typeface="Open Sans"/>
              <a:cs typeface="Open Sans"/>
              <a:sym typeface="Open Sans"/>
            </a:endParaRPr>
          </a:p>
        </p:txBody>
      </p:sp>
      <p:sp>
        <p:nvSpPr>
          <p:cNvPr id="791" name="Google Shape;791;p103"/>
          <p:cNvSpPr txBox="1"/>
          <p:nvPr/>
        </p:nvSpPr>
        <p:spPr>
          <a:xfrm>
            <a:off x="3892060" y="4585070"/>
            <a:ext cx="1359900" cy="15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900" u="none" cap="none" strike="noStrike">
                <a:solidFill>
                  <a:srgbClr val="004C7F"/>
                </a:solidFill>
                <a:latin typeface="Open Sans"/>
                <a:ea typeface="Open Sans"/>
                <a:cs typeface="Open Sans"/>
                <a:sym typeface="Open Sans"/>
              </a:rPr>
              <a:t>Jury des citoyens australiens</a:t>
            </a:r>
            <a:endParaRPr b="0" i="0" sz="500" u="none" cap="none" strike="noStrike">
              <a:solidFill>
                <a:srgbClr val="000000"/>
              </a:solidFill>
              <a:latin typeface="Open Sans"/>
              <a:ea typeface="Open Sans"/>
              <a:cs typeface="Open Sans"/>
              <a:sym typeface="Open Sans"/>
            </a:endParaRPr>
          </a:p>
        </p:txBody>
      </p:sp>
      <p:sp>
        <p:nvSpPr>
          <p:cNvPr id="792" name="Google Shape;792;p103"/>
          <p:cNvSpPr txBox="1"/>
          <p:nvPr/>
        </p:nvSpPr>
        <p:spPr>
          <a:xfrm>
            <a:off x="830284" y="4585070"/>
            <a:ext cx="1467000" cy="15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900" u="none" cap="none" strike="noStrike">
                <a:solidFill>
                  <a:srgbClr val="004C7F"/>
                </a:solidFill>
                <a:latin typeface="Open Sans"/>
                <a:ea typeface="Open Sans"/>
                <a:cs typeface="Open Sans"/>
                <a:sym typeface="Open Sans"/>
              </a:rPr>
              <a:t>Assemblée des citoyens danois</a:t>
            </a:r>
            <a:endParaRPr b="0" i="0" sz="500" u="none" cap="none" strike="noStrike">
              <a:solidFill>
                <a:srgbClr val="000000"/>
              </a:solidFill>
              <a:latin typeface="Open Sans"/>
              <a:ea typeface="Open Sans"/>
              <a:cs typeface="Open Sans"/>
              <a:sym typeface="Open Sans"/>
            </a:endParaRPr>
          </a:p>
        </p:txBody>
      </p:sp>
      <p:sp>
        <p:nvSpPr>
          <p:cNvPr id="793" name="Google Shape;793;p103"/>
          <p:cNvSpPr txBox="1"/>
          <p:nvPr/>
        </p:nvSpPr>
        <p:spPr>
          <a:xfrm>
            <a:off x="6957721" y="4585070"/>
            <a:ext cx="1523700" cy="154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900" u="none" cap="none" strike="noStrike">
                <a:solidFill>
                  <a:srgbClr val="004C7F"/>
                </a:solidFill>
                <a:latin typeface="Open Sans"/>
                <a:ea typeface="Open Sans"/>
                <a:cs typeface="Open Sans"/>
                <a:sym typeface="Open Sans"/>
              </a:rPr>
              <a:t>Assemblée des citoyens écossais</a:t>
            </a:r>
            <a:endParaRPr b="0" i="0" sz="500" u="none" cap="none" strike="noStrike">
              <a:solidFill>
                <a:srgbClr val="000000"/>
              </a:solidFill>
              <a:latin typeface="Open Sans"/>
              <a:ea typeface="Open Sans"/>
              <a:cs typeface="Open Sans"/>
              <a:sym typeface="Open Sans"/>
            </a:endParaRPr>
          </a:p>
        </p:txBody>
      </p:sp>
    </p:spTree>
  </p:cSld>
  <p:clrMapOvr>
    <a:masterClrMapping/>
  </p:clrMapOvr>
  <p:transition spd="med">
    <p:fade thruBlk="1"/>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7" name="Shape 797"/>
        <p:cNvGrpSpPr/>
        <p:nvPr/>
      </p:nvGrpSpPr>
      <p:grpSpPr>
        <a:xfrm>
          <a:off x="0" y="0"/>
          <a:ext cx="0" cy="0"/>
          <a:chOff x="0" y="0"/>
          <a:chExt cx="0" cy="0"/>
        </a:xfrm>
      </p:grpSpPr>
      <p:sp>
        <p:nvSpPr>
          <p:cNvPr id="798" name="Google Shape;798;p104"/>
          <p:cNvSpPr/>
          <p:nvPr/>
        </p:nvSpPr>
        <p:spPr>
          <a:xfrm>
            <a:off x="-1343105" y="-3791181"/>
            <a:ext cx="12355200" cy="12355200"/>
          </a:xfrm>
          <a:prstGeom prst="ellipse">
            <a:avLst/>
          </a:prstGeom>
          <a:solidFill>
            <a:srgbClr val="7E96C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Open Sans"/>
              <a:ea typeface="Open Sans"/>
              <a:cs typeface="Open Sans"/>
              <a:sym typeface="Open Sans"/>
            </a:endParaRPr>
          </a:p>
        </p:txBody>
      </p:sp>
      <p:sp>
        <p:nvSpPr>
          <p:cNvPr id="799" name="Google Shape;799;p104"/>
          <p:cNvSpPr/>
          <p:nvPr/>
        </p:nvSpPr>
        <p:spPr>
          <a:xfrm>
            <a:off x="-1331295" y="-2085489"/>
            <a:ext cx="9144000" cy="9144000"/>
          </a:xfrm>
          <a:prstGeom prst="ellipse">
            <a:avLst/>
          </a:prstGeom>
          <a:solidFill>
            <a:srgbClr val="D81E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Open Sans"/>
              <a:ea typeface="Open Sans"/>
              <a:cs typeface="Open Sans"/>
              <a:sym typeface="Open Sans"/>
            </a:endParaRPr>
          </a:p>
        </p:txBody>
      </p:sp>
      <p:sp>
        <p:nvSpPr>
          <p:cNvPr id="800" name="Google Shape;800;p104"/>
          <p:cNvSpPr/>
          <p:nvPr/>
        </p:nvSpPr>
        <p:spPr>
          <a:xfrm>
            <a:off x="-1319486" y="-690350"/>
            <a:ext cx="6524100" cy="6524100"/>
          </a:xfrm>
          <a:prstGeom prst="ellipse">
            <a:avLst/>
          </a:prstGeom>
          <a:solidFill>
            <a:srgbClr val="00B1E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rPr b="0" i="0" lang="en" sz="1200" u="none" cap="none" strike="noStrike">
                <a:solidFill>
                  <a:srgbClr val="FFFFFF"/>
                </a:solidFill>
                <a:latin typeface="Open Sans"/>
                <a:ea typeface="Open Sans"/>
                <a:cs typeface="Open Sans"/>
                <a:sym typeface="Open Sans"/>
              </a:rPr>
              <a:t>]</a:t>
            </a:r>
            <a:endParaRPr b="0" i="0" sz="1200" u="none" cap="none" strike="noStrike">
              <a:solidFill>
                <a:srgbClr val="FFFFFF"/>
              </a:solidFill>
              <a:latin typeface="Open Sans"/>
              <a:ea typeface="Open Sans"/>
              <a:cs typeface="Open Sans"/>
              <a:sym typeface="Open Sans"/>
            </a:endParaRPr>
          </a:p>
        </p:txBody>
      </p:sp>
      <p:sp>
        <p:nvSpPr>
          <p:cNvPr id="801" name="Google Shape;801;p104"/>
          <p:cNvSpPr/>
          <p:nvPr/>
        </p:nvSpPr>
        <p:spPr>
          <a:xfrm>
            <a:off x="-547594" y="652975"/>
            <a:ext cx="3837600" cy="3837600"/>
          </a:xfrm>
          <a:prstGeom prst="ellipse">
            <a:avLst/>
          </a:prstGeom>
          <a:solidFill>
            <a:srgbClr val="FFD30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Open Sans"/>
              <a:ea typeface="Open Sans"/>
              <a:cs typeface="Open Sans"/>
              <a:sym typeface="Open Sans"/>
            </a:endParaRPr>
          </a:p>
        </p:txBody>
      </p:sp>
      <p:sp>
        <p:nvSpPr>
          <p:cNvPr id="802" name="Google Shape;802;p104"/>
          <p:cNvSpPr/>
          <p:nvPr/>
        </p:nvSpPr>
        <p:spPr>
          <a:xfrm>
            <a:off x="-500086" y="1520998"/>
            <a:ext cx="1931100" cy="1931100"/>
          </a:xfrm>
          <a:prstGeom prst="ellipse">
            <a:avLst/>
          </a:prstGeom>
          <a:solidFill>
            <a:srgbClr val="45A0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Open Sans"/>
              <a:ea typeface="Open Sans"/>
              <a:cs typeface="Open Sans"/>
              <a:sym typeface="Open Sans"/>
            </a:endParaRPr>
          </a:p>
        </p:txBody>
      </p:sp>
      <p:sp>
        <p:nvSpPr>
          <p:cNvPr id="803" name="Google Shape;803;p104"/>
          <p:cNvSpPr/>
          <p:nvPr/>
        </p:nvSpPr>
        <p:spPr>
          <a:xfrm>
            <a:off x="-203160" y="2096084"/>
            <a:ext cx="780900" cy="7809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Open Sans"/>
              <a:ea typeface="Open Sans"/>
              <a:cs typeface="Open Sans"/>
              <a:sym typeface="Open Sans"/>
            </a:endParaRPr>
          </a:p>
        </p:txBody>
      </p:sp>
      <p:sp>
        <p:nvSpPr>
          <p:cNvPr id="804" name="Google Shape;804;p104"/>
          <p:cNvSpPr txBox="1"/>
          <p:nvPr/>
        </p:nvSpPr>
        <p:spPr>
          <a:xfrm>
            <a:off x="719050" y="2096075"/>
            <a:ext cx="1889400" cy="7047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Open Sans SemiBold"/>
                <a:ea typeface="Open Sans SemiBold"/>
                <a:cs typeface="Open Sans SemiBold"/>
                <a:sym typeface="Open Sans SemiBold"/>
              </a:rPr>
              <a:t>Assemblées de la Colombie-Britannique et de l’Ontario sur la réforme électorale</a:t>
            </a:r>
            <a:endParaRPr b="0" i="0" sz="500" u="none" cap="none" strike="noStrike">
              <a:solidFill>
                <a:srgbClr val="000000"/>
              </a:solidFill>
              <a:latin typeface="Open Sans SemiBold"/>
              <a:ea typeface="Open Sans SemiBold"/>
              <a:cs typeface="Open Sans SemiBold"/>
              <a:sym typeface="Open Sans SemiBold"/>
            </a:endParaRPr>
          </a:p>
        </p:txBody>
      </p:sp>
      <p:sp>
        <p:nvSpPr>
          <p:cNvPr id="805" name="Google Shape;805;p104"/>
          <p:cNvSpPr txBox="1"/>
          <p:nvPr/>
        </p:nvSpPr>
        <p:spPr>
          <a:xfrm>
            <a:off x="-29240" y="2771059"/>
            <a:ext cx="989400" cy="3678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Open Sans SemiBold"/>
                <a:ea typeface="Open Sans SemiBold"/>
                <a:cs typeface="Open Sans SemiBold"/>
                <a:sym typeface="Open Sans SemiBold"/>
              </a:rPr>
              <a:t>Allemagne et Pays-Bas</a:t>
            </a:r>
            <a:endParaRPr b="0" i="0" sz="500" u="none" cap="none" strike="noStrike">
              <a:solidFill>
                <a:srgbClr val="000000"/>
              </a:solidFill>
              <a:latin typeface="Open Sans SemiBold"/>
              <a:ea typeface="Open Sans SemiBold"/>
              <a:cs typeface="Open Sans SemiBold"/>
              <a:sym typeface="Open Sans SemiBold"/>
            </a:endParaRPr>
          </a:p>
        </p:txBody>
      </p:sp>
      <p:sp>
        <p:nvSpPr>
          <p:cNvPr id="806" name="Google Shape;806;p104"/>
          <p:cNvSpPr txBox="1"/>
          <p:nvPr/>
        </p:nvSpPr>
        <p:spPr>
          <a:xfrm>
            <a:off x="-49258" y="1689843"/>
            <a:ext cx="1009500" cy="3678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Open Sans SemiBold"/>
                <a:ea typeface="Open Sans SemiBold"/>
                <a:cs typeface="Open Sans SemiBold"/>
                <a:sym typeface="Open Sans SemiBold"/>
              </a:rPr>
              <a:t>Jurys de citoyens américains</a:t>
            </a:r>
            <a:endParaRPr b="0" i="0" sz="500" u="none" cap="none" strike="noStrike">
              <a:solidFill>
                <a:srgbClr val="000000"/>
              </a:solidFill>
              <a:latin typeface="Open Sans SemiBold"/>
              <a:ea typeface="Open Sans SemiBold"/>
              <a:cs typeface="Open Sans SemiBold"/>
              <a:sym typeface="Open Sans SemiBold"/>
            </a:endParaRPr>
          </a:p>
        </p:txBody>
      </p:sp>
      <p:grpSp>
        <p:nvGrpSpPr>
          <p:cNvPr id="807" name="Google Shape;807;p104"/>
          <p:cNvGrpSpPr/>
          <p:nvPr/>
        </p:nvGrpSpPr>
        <p:grpSpPr>
          <a:xfrm>
            <a:off x="1214495" y="1136071"/>
            <a:ext cx="2493390" cy="2354514"/>
            <a:chOff x="0" y="490239"/>
            <a:chExt cx="6649040" cy="6278703"/>
          </a:xfrm>
        </p:grpSpPr>
        <p:sp>
          <p:nvSpPr>
            <p:cNvPr id="808" name="Google Shape;808;p104"/>
            <p:cNvSpPr/>
            <p:nvPr/>
          </p:nvSpPr>
          <p:spPr>
            <a:xfrm>
              <a:off x="199673" y="6768942"/>
              <a:ext cx="391575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Groupes de référence canadiens sur les services de santé</a:t>
              </a:r>
              <a:endParaRPr b="0" i="0" sz="500" u="none" cap="none" strike="noStrike">
                <a:solidFill>
                  <a:srgbClr val="000000"/>
                </a:solidFill>
                <a:latin typeface="Open Sans"/>
                <a:ea typeface="Open Sans"/>
                <a:cs typeface="Open Sans"/>
                <a:sym typeface="Open Sans"/>
              </a:endParaRPr>
            </a:p>
          </p:txBody>
        </p:sp>
        <p:sp>
          <p:nvSpPr>
            <p:cNvPr id="809" name="Google Shape;809;p104"/>
            <p:cNvSpPr/>
            <p:nvPr/>
          </p:nvSpPr>
          <p:spPr>
            <a:xfrm>
              <a:off x="0" y="1715352"/>
              <a:ext cx="3280338"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Assemblée des citoyens australiens</a:t>
              </a:r>
              <a:endParaRPr b="0" i="0" sz="500" u="none" cap="none" strike="noStrike">
                <a:solidFill>
                  <a:srgbClr val="000000"/>
                </a:solidFill>
                <a:latin typeface="Open Sans"/>
                <a:ea typeface="Open Sans"/>
                <a:cs typeface="Open Sans"/>
                <a:sym typeface="Open Sans"/>
              </a:endParaRPr>
            </a:p>
          </p:txBody>
        </p:sp>
        <p:sp>
          <p:nvSpPr>
            <p:cNvPr id="810" name="Google Shape;810;p104"/>
            <p:cNvSpPr/>
            <p:nvPr/>
          </p:nvSpPr>
          <p:spPr>
            <a:xfrm>
              <a:off x="3368702" y="490239"/>
              <a:ext cx="3280338"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Jurys de citoyens australiens</a:t>
              </a:r>
              <a:endParaRPr b="0" i="0" sz="500" u="none" cap="none" strike="noStrike">
                <a:solidFill>
                  <a:srgbClr val="000000"/>
                </a:solidFill>
                <a:latin typeface="Open Sans"/>
                <a:ea typeface="Open Sans"/>
                <a:cs typeface="Open Sans"/>
                <a:sym typeface="Open Sans"/>
              </a:endParaRPr>
            </a:p>
          </p:txBody>
        </p:sp>
      </p:grpSp>
      <p:grpSp>
        <p:nvGrpSpPr>
          <p:cNvPr id="811" name="Google Shape;811;p104"/>
          <p:cNvGrpSpPr/>
          <p:nvPr/>
        </p:nvGrpSpPr>
        <p:grpSpPr>
          <a:xfrm>
            <a:off x="2587218" y="1827375"/>
            <a:ext cx="2888807" cy="1147388"/>
            <a:chOff x="609600" y="-797558"/>
            <a:chExt cx="7703485" cy="3059700"/>
          </a:xfrm>
        </p:grpSpPr>
        <p:sp>
          <p:nvSpPr>
            <p:cNvPr id="812" name="Google Shape;812;p104"/>
            <p:cNvSpPr txBox="1"/>
            <p:nvPr/>
          </p:nvSpPr>
          <p:spPr>
            <a:xfrm>
              <a:off x="609600" y="0"/>
              <a:ext cx="3915900" cy="19203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Commission des citoyens irlandais</a:t>
              </a:r>
              <a:endParaRPr/>
            </a:p>
            <a:p>
              <a:pPr indent="0" lvl="0" marL="0" marR="0" rtl="0" algn="ctr">
                <a:lnSpc>
                  <a:spcPct val="100000"/>
                </a:lnSpc>
                <a:spcBef>
                  <a:spcPts val="0"/>
                </a:spcBef>
                <a:spcAft>
                  <a:spcPts val="0"/>
                </a:spcAft>
                <a:buNone/>
              </a:pPr>
              <a:r>
                <a:rPr b="1" lang="en" sz="1200">
                  <a:solidFill>
                    <a:srgbClr val="FFFFFF"/>
                  </a:solidFill>
                  <a:latin typeface="Open Sans"/>
                  <a:ea typeface="Open Sans"/>
                  <a:cs typeface="Open Sans"/>
                  <a:sym typeface="Open Sans"/>
                </a:rPr>
                <a:t>s</a:t>
              </a:r>
              <a:r>
                <a:rPr b="1" i="0" lang="en" sz="1200" u="none" cap="none" strike="noStrike">
                  <a:solidFill>
                    <a:srgbClr val="FFFFFF"/>
                  </a:solidFill>
                  <a:latin typeface="Open Sans"/>
                  <a:ea typeface="Open Sans"/>
                  <a:cs typeface="Open Sans"/>
                  <a:sym typeface="Open Sans"/>
                </a:rPr>
                <a:t>ur l’« égalité matrimoniale »</a:t>
              </a:r>
              <a:endParaRPr b="0" i="0" sz="500" u="none" cap="none" strike="noStrike">
                <a:solidFill>
                  <a:srgbClr val="000000"/>
                </a:solidFill>
                <a:latin typeface="Open Sans"/>
                <a:ea typeface="Open Sans"/>
                <a:cs typeface="Open Sans"/>
                <a:sym typeface="Open Sans"/>
              </a:endParaRPr>
            </a:p>
          </p:txBody>
        </p:sp>
        <p:sp>
          <p:nvSpPr>
            <p:cNvPr id="813" name="Google Shape;813;p104"/>
            <p:cNvSpPr txBox="1"/>
            <p:nvPr/>
          </p:nvSpPr>
          <p:spPr>
            <a:xfrm>
              <a:off x="4698685" y="-797558"/>
              <a:ext cx="3614400" cy="30597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Assemblée des citoyens irlandais sur le « choix en matière de reproduction »</a:t>
              </a:r>
              <a:endParaRPr b="0" i="0" sz="500" u="none" cap="none" strike="noStrike">
                <a:solidFill>
                  <a:srgbClr val="000000"/>
                </a:solidFill>
                <a:latin typeface="Open Sans"/>
                <a:ea typeface="Open Sans"/>
                <a:cs typeface="Open Sans"/>
                <a:sym typeface="Open Sans"/>
              </a:endParaRPr>
            </a:p>
          </p:txBody>
        </p:sp>
      </p:grpSp>
      <p:grpSp>
        <p:nvGrpSpPr>
          <p:cNvPr id="814" name="Google Shape;814;p104"/>
          <p:cNvGrpSpPr/>
          <p:nvPr/>
        </p:nvGrpSpPr>
        <p:grpSpPr>
          <a:xfrm>
            <a:off x="2830104" y="1389493"/>
            <a:ext cx="3188048" cy="2740129"/>
            <a:chOff x="0" y="255289"/>
            <a:chExt cx="8501461" cy="7307011"/>
          </a:xfrm>
        </p:grpSpPr>
        <p:sp>
          <p:nvSpPr>
            <p:cNvPr id="815" name="Google Shape;815;p104"/>
            <p:cNvSpPr/>
            <p:nvPr/>
          </p:nvSpPr>
          <p:spPr>
            <a:xfrm>
              <a:off x="0" y="7240940"/>
              <a:ext cx="3422628"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Groupes de référence canadiens sur les questions provinciales, régionales et municipales</a:t>
              </a:r>
              <a:endParaRPr b="0" i="0" sz="500" u="none" cap="none" strike="noStrike">
                <a:solidFill>
                  <a:srgbClr val="000000"/>
                </a:solidFill>
                <a:latin typeface="Open Sans"/>
                <a:ea typeface="Open Sans"/>
                <a:cs typeface="Open Sans"/>
                <a:sym typeface="Open Sans"/>
              </a:endParaRPr>
            </a:p>
          </p:txBody>
        </p:sp>
        <p:sp>
          <p:nvSpPr>
            <p:cNvPr id="816" name="Google Shape;816;p104"/>
            <p:cNvSpPr/>
            <p:nvPr/>
          </p:nvSpPr>
          <p:spPr>
            <a:xfrm>
              <a:off x="4585705" y="7562300"/>
              <a:ext cx="391575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Groupe consultatif de citoyens sur l‘assurance-médicaments publique au Canada</a:t>
              </a:r>
              <a:endParaRPr b="0" i="0" sz="500" u="none" cap="none" strike="noStrike">
                <a:solidFill>
                  <a:srgbClr val="000000"/>
                </a:solidFill>
                <a:latin typeface="Open Sans"/>
                <a:ea typeface="Open Sans"/>
                <a:cs typeface="Open Sans"/>
                <a:sym typeface="Open Sans"/>
              </a:endParaRPr>
            </a:p>
          </p:txBody>
        </p:sp>
        <p:sp>
          <p:nvSpPr>
            <p:cNvPr id="817" name="Google Shape;817;p104"/>
            <p:cNvSpPr/>
            <p:nvPr/>
          </p:nvSpPr>
          <p:spPr>
            <a:xfrm>
              <a:off x="3776050" y="255289"/>
              <a:ext cx="391575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rial"/>
                <a:buNone/>
              </a:pPr>
              <a:r>
                <a:rPr b="1" i="0" lang="en" sz="1200" u="none" cap="none" strike="noStrike">
                  <a:solidFill>
                    <a:srgbClr val="FFFFFF"/>
                  </a:solidFill>
                  <a:latin typeface="Open Sans"/>
                  <a:ea typeface="Open Sans"/>
                  <a:cs typeface="Open Sans"/>
                  <a:sym typeface="Open Sans"/>
                </a:rPr>
                <a:t>Pologne</a:t>
              </a:r>
              <a:endParaRPr b="0" i="0" sz="500" u="none" cap="none" strike="noStrike">
                <a:solidFill>
                  <a:srgbClr val="000000"/>
                </a:solidFill>
                <a:latin typeface="Open Sans"/>
                <a:ea typeface="Open Sans"/>
                <a:cs typeface="Open Sans"/>
                <a:sym typeface="Open Sans"/>
              </a:endParaRPr>
            </a:p>
          </p:txBody>
        </p:sp>
      </p:grpSp>
      <p:grpSp>
        <p:nvGrpSpPr>
          <p:cNvPr id="818" name="Google Shape;818;p104"/>
          <p:cNvGrpSpPr/>
          <p:nvPr/>
        </p:nvGrpSpPr>
        <p:grpSpPr>
          <a:xfrm>
            <a:off x="6049646" y="1369000"/>
            <a:ext cx="2570226" cy="3354008"/>
            <a:chOff x="0" y="0"/>
            <a:chExt cx="6853937" cy="8944020"/>
          </a:xfrm>
        </p:grpSpPr>
        <p:sp>
          <p:nvSpPr>
            <p:cNvPr id="819" name="Google Shape;819;p104"/>
            <p:cNvSpPr txBox="1"/>
            <p:nvPr/>
          </p:nvSpPr>
          <p:spPr>
            <a:xfrm>
              <a:off x="2938037" y="3393944"/>
              <a:ext cx="3915900" cy="980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rial"/>
                <a:buNone/>
              </a:pPr>
              <a:r>
                <a:rPr b="1" i="0" lang="en" sz="1200" u="none" cap="none" strike="noStrike">
                  <a:solidFill>
                    <a:srgbClr val="FFFFFF"/>
                  </a:solidFill>
                  <a:latin typeface="Open Sans"/>
                  <a:ea typeface="Open Sans"/>
                  <a:cs typeface="Open Sans"/>
                  <a:sym typeface="Open Sans"/>
                </a:rPr>
                <a:t>Belgique</a:t>
              </a:r>
              <a:endParaRPr b="0" i="0" sz="500" u="none" cap="none" strike="noStrike">
                <a:solidFill>
                  <a:srgbClr val="000000"/>
                </a:solidFill>
                <a:latin typeface="Open Sans"/>
                <a:ea typeface="Open Sans"/>
                <a:cs typeface="Open Sans"/>
                <a:sym typeface="Open Sans"/>
              </a:endParaRPr>
            </a:p>
          </p:txBody>
        </p:sp>
        <p:sp>
          <p:nvSpPr>
            <p:cNvPr id="820" name="Google Shape;820;p104"/>
            <p:cNvSpPr txBox="1"/>
            <p:nvPr/>
          </p:nvSpPr>
          <p:spPr>
            <a:xfrm>
              <a:off x="1642080" y="6587799"/>
              <a:ext cx="2022900" cy="4935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rial"/>
                <a:buNone/>
              </a:pPr>
              <a:r>
                <a:rPr b="1" i="0" lang="en" sz="1200" u="none" cap="none" strike="noStrike">
                  <a:solidFill>
                    <a:srgbClr val="FFFFFF"/>
                  </a:solidFill>
                  <a:latin typeface="Open Sans"/>
                  <a:ea typeface="Open Sans"/>
                  <a:cs typeface="Open Sans"/>
                  <a:sym typeface="Open Sans"/>
                </a:rPr>
                <a:t>Espagne</a:t>
              </a:r>
              <a:endParaRPr b="0" i="0" sz="500" u="none" cap="none" strike="noStrike">
                <a:solidFill>
                  <a:srgbClr val="000000"/>
                </a:solidFill>
                <a:latin typeface="Open Sans"/>
                <a:ea typeface="Open Sans"/>
                <a:cs typeface="Open Sans"/>
                <a:sym typeface="Open Sans"/>
              </a:endParaRPr>
            </a:p>
          </p:txBody>
        </p:sp>
        <p:sp>
          <p:nvSpPr>
            <p:cNvPr id="821" name="Google Shape;821;p104"/>
            <p:cNvSpPr txBox="1"/>
            <p:nvPr/>
          </p:nvSpPr>
          <p:spPr>
            <a:xfrm>
              <a:off x="2896682" y="5402266"/>
              <a:ext cx="2483100" cy="510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Danemark</a:t>
              </a:r>
              <a:endParaRPr b="0" i="0" sz="500" u="none" cap="none" strike="noStrike">
                <a:solidFill>
                  <a:srgbClr val="000000"/>
                </a:solidFill>
                <a:latin typeface="Open Sans"/>
                <a:ea typeface="Open Sans"/>
                <a:cs typeface="Open Sans"/>
                <a:sym typeface="Open Sans"/>
              </a:endParaRPr>
            </a:p>
          </p:txBody>
        </p:sp>
        <p:sp>
          <p:nvSpPr>
            <p:cNvPr id="822" name="Google Shape;822;p104"/>
            <p:cNvSpPr txBox="1"/>
            <p:nvPr/>
          </p:nvSpPr>
          <p:spPr>
            <a:xfrm>
              <a:off x="279224" y="2952066"/>
              <a:ext cx="2339400" cy="510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Angleterre</a:t>
              </a:r>
              <a:endParaRPr b="0" i="0" sz="500" u="none" cap="none" strike="noStrike">
                <a:solidFill>
                  <a:srgbClr val="000000"/>
                </a:solidFill>
                <a:latin typeface="Open Sans"/>
                <a:ea typeface="Open Sans"/>
                <a:cs typeface="Open Sans"/>
                <a:sym typeface="Open Sans"/>
              </a:endParaRPr>
            </a:p>
          </p:txBody>
        </p:sp>
        <p:sp>
          <p:nvSpPr>
            <p:cNvPr id="823" name="Google Shape;823;p104"/>
            <p:cNvSpPr txBox="1"/>
            <p:nvPr/>
          </p:nvSpPr>
          <p:spPr>
            <a:xfrm>
              <a:off x="1872952" y="2221466"/>
              <a:ext cx="2245200" cy="510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Écosse</a:t>
              </a:r>
              <a:endParaRPr b="0" i="0" sz="500" u="none" cap="none" strike="noStrike">
                <a:solidFill>
                  <a:srgbClr val="000000"/>
                </a:solidFill>
                <a:latin typeface="Open Sans"/>
                <a:ea typeface="Open Sans"/>
                <a:cs typeface="Open Sans"/>
                <a:sym typeface="Open Sans"/>
              </a:endParaRPr>
            </a:p>
          </p:txBody>
        </p:sp>
        <p:sp>
          <p:nvSpPr>
            <p:cNvPr id="824" name="Google Shape;824;p104"/>
            <p:cNvSpPr txBox="1"/>
            <p:nvPr/>
          </p:nvSpPr>
          <p:spPr>
            <a:xfrm>
              <a:off x="946824" y="4244754"/>
              <a:ext cx="3165000" cy="4548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Pays de Galles</a:t>
              </a:r>
              <a:endParaRPr b="0" i="0" sz="500" u="none" cap="none" strike="noStrike">
                <a:solidFill>
                  <a:srgbClr val="000000"/>
                </a:solidFill>
                <a:latin typeface="Open Sans"/>
                <a:ea typeface="Open Sans"/>
                <a:cs typeface="Open Sans"/>
                <a:sym typeface="Open Sans"/>
              </a:endParaRPr>
            </a:p>
          </p:txBody>
        </p:sp>
        <p:sp>
          <p:nvSpPr>
            <p:cNvPr id="825" name="Google Shape;825;p104"/>
            <p:cNvSpPr txBox="1"/>
            <p:nvPr/>
          </p:nvSpPr>
          <p:spPr>
            <a:xfrm>
              <a:off x="0" y="1232598"/>
              <a:ext cx="3354300" cy="510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Irlande du Nord</a:t>
              </a:r>
              <a:endParaRPr b="0" i="0" sz="500" u="none" cap="none" strike="noStrike">
                <a:solidFill>
                  <a:srgbClr val="000000"/>
                </a:solidFill>
                <a:latin typeface="Open Sans"/>
                <a:ea typeface="Open Sans"/>
                <a:cs typeface="Open Sans"/>
                <a:sym typeface="Open Sans"/>
              </a:endParaRPr>
            </a:p>
          </p:txBody>
        </p:sp>
        <p:sp>
          <p:nvSpPr>
            <p:cNvPr id="826" name="Google Shape;826;p104"/>
            <p:cNvSpPr txBox="1"/>
            <p:nvPr/>
          </p:nvSpPr>
          <p:spPr>
            <a:xfrm>
              <a:off x="1656157" y="0"/>
              <a:ext cx="3915900" cy="980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rial"/>
                <a:buNone/>
              </a:pPr>
              <a:r>
                <a:rPr b="1" i="0" lang="en" sz="1200" u="none" cap="none" strike="noStrike">
                  <a:solidFill>
                    <a:srgbClr val="FFFFFF"/>
                  </a:solidFill>
                  <a:latin typeface="Open Sans"/>
                  <a:ea typeface="Open Sans"/>
                  <a:cs typeface="Open Sans"/>
                  <a:sym typeface="Open Sans"/>
                </a:rPr>
                <a:t>France</a:t>
              </a:r>
              <a:endParaRPr b="0" i="0" sz="500" u="none" cap="none" strike="noStrike">
                <a:solidFill>
                  <a:srgbClr val="000000"/>
                </a:solidFill>
                <a:latin typeface="Open Sans"/>
                <a:ea typeface="Open Sans"/>
                <a:cs typeface="Open Sans"/>
                <a:sym typeface="Open Sans"/>
              </a:endParaRPr>
            </a:p>
          </p:txBody>
        </p:sp>
        <p:sp>
          <p:nvSpPr>
            <p:cNvPr id="827" name="Google Shape;827;p104"/>
            <p:cNvSpPr txBox="1"/>
            <p:nvPr/>
          </p:nvSpPr>
          <p:spPr>
            <a:xfrm>
              <a:off x="1656157" y="7963620"/>
              <a:ext cx="3915900" cy="980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200" u="none" cap="none" strike="noStrike">
                  <a:solidFill>
                    <a:srgbClr val="FFFFFF"/>
                  </a:solidFill>
                  <a:latin typeface="Open Sans"/>
                  <a:ea typeface="Open Sans"/>
                  <a:cs typeface="Open Sans"/>
                  <a:sym typeface="Open Sans"/>
                </a:rPr>
                <a:t>Norvège</a:t>
              </a:r>
              <a:endParaRPr b="0" i="0" sz="500" u="none" cap="none" strike="noStrike">
                <a:solidFill>
                  <a:srgbClr val="000000"/>
                </a:solidFill>
                <a:latin typeface="Open Sans"/>
                <a:ea typeface="Open Sans"/>
                <a:cs typeface="Open Sans"/>
                <a:sym typeface="Open Sans"/>
              </a:endParaRPr>
            </a:p>
          </p:txBody>
        </p:sp>
      </p:grpSp>
      <p:sp>
        <p:nvSpPr>
          <p:cNvPr id="828" name="Google Shape;828;p104"/>
          <p:cNvSpPr txBox="1"/>
          <p:nvPr/>
        </p:nvSpPr>
        <p:spPr>
          <a:xfrm>
            <a:off x="532247" y="222072"/>
            <a:ext cx="3484800" cy="381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0" i="0" lang="en" sz="2700" u="none" cap="none" strike="noStrike">
                <a:solidFill>
                  <a:srgbClr val="FFFFFF"/>
                </a:solidFill>
                <a:latin typeface="Open Sans"/>
                <a:ea typeface="Open Sans"/>
                <a:cs typeface="Open Sans"/>
                <a:sym typeface="Open Sans"/>
              </a:rPr>
              <a:t>La vague délibérative</a:t>
            </a:r>
            <a:endParaRPr b="0" i="0" sz="500" u="none" cap="none" strike="noStrike">
              <a:solidFill>
                <a:srgbClr val="000000"/>
              </a:solidFill>
              <a:latin typeface="Open Sans"/>
              <a:ea typeface="Open Sans"/>
              <a:cs typeface="Open Sans"/>
              <a:sym typeface="Open Sans"/>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300"/>
                                        <p:tgtEl>
                                          <p:spTgt spid="8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300"/>
                                        <p:tgtEl>
                                          <p:spTgt spid="8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300"/>
                                        <p:tgtEl>
                                          <p:spTgt spid="8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p105"/>
          <p:cNvSpPr/>
          <p:nvPr/>
        </p:nvSpPr>
        <p:spPr>
          <a:xfrm>
            <a:off x="-50695" y="-56871"/>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834" name="Google Shape;834;p105"/>
          <p:cNvSpPr txBox="1"/>
          <p:nvPr/>
        </p:nvSpPr>
        <p:spPr>
          <a:xfrm>
            <a:off x="388251" y="527675"/>
            <a:ext cx="3520500" cy="381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2700" u="none" cap="none" strike="noStrike">
                <a:solidFill>
                  <a:srgbClr val="164F86"/>
                </a:solidFill>
                <a:latin typeface="Open Sans"/>
                <a:ea typeface="Open Sans"/>
                <a:cs typeface="Open Sans"/>
                <a:sym typeface="Open Sans"/>
              </a:rPr>
              <a:t>Quatre éléments fondamentaux</a:t>
            </a:r>
            <a:endParaRPr b="1" i="0" sz="500" u="none" cap="none" strike="noStrike">
              <a:solidFill>
                <a:srgbClr val="000000"/>
              </a:solidFill>
              <a:latin typeface="Open Sans"/>
              <a:ea typeface="Open Sans"/>
              <a:cs typeface="Open Sans"/>
              <a:sym typeface="Open Sans"/>
            </a:endParaRPr>
          </a:p>
        </p:txBody>
      </p:sp>
      <p:sp>
        <p:nvSpPr>
          <p:cNvPr id="835" name="Google Shape;835;p105"/>
          <p:cNvSpPr/>
          <p:nvPr/>
        </p:nvSpPr>
        <p:spPr>
          <a:xfrm>
            <a:off x="253285" y="1454967"/>
            <a:ext cx="2233500" cy="22335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2000"/>
              <a:buFont typeface="Arial"/>
              <a:buNone/>
            </a:pPr>
            <a:r>
              <a:rPr b="1" i="0" lang="en" sz="1300" u="none" cap="none" strike="noStrike">
                <a:solidFill>
                  <a:srgbClr val="FFFFFF"/>
                </a:solidFill>
                <a:latin typeface="Open Sans"/>
                <a:ea typeface="Open Sans"/>
                <a:cs typeface="Open Sans"/>
                <a:sym typeface="Open Sans"/>
              </a:rPr>
              <a:t>Mandat</a:t>
            </a:r>
            <a:endParaRPr b="1" i="0" sz="1300" u="none" cap="none" strike="noStrike">
              <a:solidFill>
                <a:srgbClr val="000000"/>
              </a:solidFill>
              <a:latin typeface="Open Sans"/>
              <a:ea typeface="Open Sans"/>
              <a:cs typeface="Open Sans"/>
              <a:sym typeface="Open Sans"/>
            </a:endParaRPr>
          </a:p>
        </p:txBody>
      </p:sp>
      <p:sp>
        <p:nvSpPr>
          <p:cNvPr id="836" name="Google Shape;836;p105"/>
          <p:cNvSpPr/>
          <p:nvPr/>
        </p:nvSpPr>
        <p:spPr>
          <a:xfrm>
            <a:off x="2335151" y="1454967"/>
            <a:ext cx="2233500" cy="22335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300" u="none" cap="none" strike="noStrike">
                <a:solidFill>
                  <a:srgbClr val="FFFFFF"/>
                </a:solidFill>
                <a:latin typeface="Open Sans"/>
                <a:ea typeface="Open Sans"/>
                <a:cs typeface="Open Sans"/>
                <a:sym typeface="Open Sans"/>
              </a:rPr>
              <a:t>Loterie civique</a:t>
            </a:r>
            <a:endParaRPr b="1" i="0" sz="1300" u="none" cap="none" strike="noStrike">
              <a:solidFill>
                <a:srgbClr val="000000"/>
              </a:solidFill>
              <a:latin typeface="Open Sans"/>
              <a:ea typeface="Open Sans"/>
              <a:cs typeface="Open Sans"/>
              <a:sym typeface="Open Sans"/>
            </a:endParaRPr>
          </a:p>
        </p:txBody>
      </p:sp>
      <p:sp>
        <p:nvSpPr>
          <p:cNvPr id="837" name="Google Shape;837;p105"/>
          <p:cNvSpPr/>
          <p:nvPr/>
        </p:nvSpPr>
        <p:spPr>
          <a:xfrm>
            <a:off x="4456171" y="1454967"/>
            <a:ext cx="2233500" cy="22335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1300" u="none" cap="none" strike="noStrike">
                <a:solidFill>
                  <a:srgbClr val="FFFFFF"/>
                </a:solidFill>
                <a:latin typeface="Open Sans"/>
                <a:ea typeface="Open Sans"/>
                <a:cs typeface="Open Sans"/>
                <a:sym typeface="Open Sans"/>
              </a:rPr>
              <a:t>Apprentissage et délibération</a:t>
            </a:r>
            <a:endParaRPr b="1" i="0" sz="1300" u="none" cap="none" strike="noStrike">
              <a:solidFill>
                <a:srgbClr val="000000"/>
              </a:solidFill>
              <a:latin typeface="Open Sans"/>
              <a:ea typeface="Open Sans"/>
              <a:cs typeface="Open Sans"/>
              <a:sym typeface="Open Sans"/>
            </a:endParaRPr>
          </a:p>
        </p:txBody>
      </p:sp>
      <p:sp>
        <p:nvSpPr>
          <p:cNvPr id="838" name="Google Shape;838;p105"/>
          <p:cNvSpPr/>
          <p:nvPr/>
        </p:nvSpPr>
        <p:spPr>
          <a:xfrm>
            <a:off x="6647624" y="1454967"/>
            <a:ext cx="2233500" cy="2233500"/>
          </a:xfrm>
          <a:prstGeom prst="ellipse">
            <a:avLst/>
          </a:prstGeom>
          <a:solidFill>
            <a:srgbClr val="164F86"/>
          </a:solidFill>
          <a:ln>
            <a:noFill/>
          </a:ln>
        </p:spPr>
        <p:txBody>
          <a:bodyPr anchorCtr="0" anchor="ctr" bIns="19050" lIns="0" spcFirstLastPara="1" rIns="0" wrap="square" tIns="19050">
            <a:noAutofit/>
          </a:bodyPr>
          <a:lstStyle/>
          <a:p>
            <a:pPr indent="0" lvl="0" marL="0" marR="0" rtl="0" algn="ctr">
              <a:lnSpc>
                <a:spcPct val="100000"/>
              </a:lnSpc>
              <a:spcBef>
                <a:spcPts val="0"/>
              </a:spcBef>
              <a:spcAft>
                <a:spcPts val="0"/>
              </a:spcAft>
              <a:buNone/>
            </a:pPr>
            <a:r>
              <a:t/>
            </a:r>
            <a:endParaRPr b="1" i="0" sz="13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None/>
            </a:pPr>
            <a:r>
              <a:rPr b="1" i="0" lang="en" sz="1300" u="none" cap="none" strike="noStrike">
                <a:solidFill>
                  <a:srgbClr val="FFFFFF"/>
                </a:solidFill>
                <a:latin typeface="Open Sans"/>
                <a:ea typeface="Open Sans"/>
                <a:cs typeface="Open Sans"/>
                <a:sym typeface="Open Sans"/>
              </a:rPr>
              <a:t>Rapport sur les recommandations</a:t>
            </a:r>
            <a:endParaRPr/>
          </a:p>
          <a:p>
            <a:pPr indent="0" lvl="0" marL="0" marR="0" rtl="0" algn="ctr">
              <a:lnSpc>
                <a:spcPct val="100000"/>
              </a:lnSpc>
              <a:spcBef>
                <a:spcPts val="0"/>
              </a:spcBef>
              <a:spcAft>
                <a:spcPts val="0"/>
              </a:spcAft>
              <a:buNone/>
            </a:pPr>
            <a:r>
              <a:t/>
            </a:r>
            <a:endParaRPr b="1" i="0" sz="1300" u="none" cap="none" strike="noStrike">
              <a:solidFill>
                <a:srgbClr val="000000"/>
              </a:solidFill>
              <a:latin typeface="Open Sans"/>
              <a:ea typeface="Open Sans"/>
              <a:cs typeface="Open Sans"/>
              <a:sym typeface="Open Sans"/>
            </a:endParaRP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sp>
        <p:nvSpPr>
          <p:cNvPr id="843" name="Google Shape;843;p106"/>
          <p:cNvSpPr/>
          <p:nvPr/>
        </p:nvSpPr>
        <p:spPr>
          <a:xfrm>
            <a:off x="-50695" y="-56871"/>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844" name="Google Shape;844;p106"/>
          <p:cNvSpPr txBox="1"/>
          <p:nvPr/>
        </p:nvSpPr>
        <p:spPr>
          <a:xfrm>
            <a:off x="388252" y="527675"/>
            <a:ext cx="4010100" cy="381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2700" u="none" cap="none" strike="noStrike">
                <a:solidFill>
                  <a:srgbClr val="164F86"/>
                </a:solidFill>
                <a:latin typeface="Open Sans"/>
                <a:ea typeface="Open Sans"/>
                <a:cs typeface="Open Sans"/>
                <a:sym typeface="Open Sans"/>
              </a:rPr>
              <a:t>Quatre éléments fondamentaux</a:t>
            </a:r>
            <a:endParaRPr b="1" i="0" sz="500" u="none" cap="none" strike="noStrike">
              <a:solidFill>
                <a:srgbClr val="000000"/>
              </a:solidFill>
              <a:latin typeface="Open Sans"/>
              <a:ea typeface="Open Sans"/>
              <a:cs typeface="Open Sans"/>
              <a:sym typeface="Open Sans"/>
            </a:endParaRPr>
          </a:p>
        </p:txBody>
      </p:sp>
      <p:sp>
        <p:nvSpPr>
          <p:cNvPr id="845" name="Google Shape;845;p106"/>
          <p:cNvSpPr/>
          <p:nvPr/>
        </p:nvSpPr>
        <p:spPr>
          <a:xfrm>
            <a:off x="797074" y="1454967"/>
            <a:ext cx="2233500" cy="2233500"/>
          </a:xfrm>
          <a:prstGeom prst="ellipse">
            <a:avLst/>
          </a:prstGeom>
          <a:solidFill>
            <a:srgbClr val="164F86"/>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2000"/>
              <a:buFont typeface="Arial"/>
              <a:buNone/>
            </a:pPr>
            <a:r>
              <a:rPr b="1" i="0" lang="en" sz="2000" u="none" cap="none" strike="noStrike">
                <a:solidFill>
                  <a:srgbClr val="FFFFFF"/>
                </a:solidFill>
                <a:latin typeface="Open Sans"/>
                <a:ea typeface="Open Sans"/>
                <a:cs typeface="Open Sans"/>
                <a:sym typeface="Open Sans"/>
              </a:rPr>
              <a:t>Mandat</a:t>
            </a:r>
            <a:endParaRPr b="1" i="0" sz="500" u="none" cap="none" strike="noStrike">
              <a:solidFill>
                <a:srgbClr val="000000"/>
              </a:solidFill>
              <a:latin typeface="Open Sans"/>
              <a:ea typeface="Open Sans"/>
              <a:cs typeface="Open Sans"/>
              <a:sym typeface="Open Sans"/>
            </a:endParaRPr>
          </a:p>
        </p:txBody>
      </p:sp>
      <p:sp>
        <p:nvSpPr>
          <p:cNvPr id="846" name="Google Shape;846;p106"/>
          <p:cNvSpPr txBox="1"/>
          <p:nvPr/>
        </p:nvSpPr>
        <p:spPr>
          <a:xfrm>
            <a:off x="3763675" y="2343600"/>
            <a:ext cx="3666600" cy="4563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3000" u="none" cap="none" strike="noStrike">
                <a:solidFill>
                  <a:srgbClr val="164F86"/>
                </a:solidFill>
                <a:latin typeface="Open Sans"/>
                <a:ea typeface="Open Sans"/>
                <a:cs typeface="Open Sans"/>
                <a:sym typeface="Open Sans"/>
              </a:rPr>
              <a:t>Donner aux gens une tâche claire</a:t>
            </a:r>
            <a:endParaRPr b="1" i="0" sz="3000" u="none" cap="none" strike="noStrike">
              <a:solidFill>
                <a:srgbClr val="000000"/>
              </a:solidFill>
              <a:latin typeface="Open Sans"/>
              <a:ea typeface="Open Sans"/>
              <a:cs typeface="Open Sans"/>
              <a:sym typeface="Open Sans"/>
            </a:endParaRP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0" name="Shape 850"/>
        <p:cNvGrpSpPr/>
        <p:nvPr/>
      </p:nvGrpSpPr>
      <p:grpSpPr>
        <a:xfrm>
          <a:off x="0" y="0"/>
          <a:ext cx="0" cy="0"/>
          <a:chOff x="0" y="0"/>
          <a:chExt cx="0" cy="0"/>
        </a:xfrm>
      </p:grpSpPr>
      <p:sp>
        <p:nvSpPr>
          <p:cNvPr id="851" name="Google Shape;851;p107"/>
          <p:cNvSpPr/>
          <p:nvPr/>
        </p:nvSpPr>
        <p:spPr>
          <a:xfrm>
            <a:off x="-399274" y="-36063"/>
            <a:ext cx="10176900" cy="5232300"/>
          </a:xfrm>
          <a:prstGeom prst="rect">
            <a:avLst/>
          </a:prstGeom>
          <a:solidFill>
            <a:srgbClr val="EC5D57"/>
          </a:solidFill>
          <a:ln>
            <a:noFill/>
          </a:ln>
          <a:effectLst>
            <a:outerShdw blurRad="50800" rotWithShape="0" dir="5400000" dist="25400">
              <a:srgbClr val="000000">
                <a:alpha val="49410"/>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852" name="Google Shape;852;p107"/>
          <p:cNvSpPr txBox="1"/>
          <p:nvPr/>
        </p:nvSpPr>
        <p:spPr>
          <a:xfrm>
            <a:off x="262776" y="1037717"/>
            <a:ext cx="6768000" cy="2710800"/>
          </a:xfrm>
          <a:prstGeom prst="rect">
            <a:avLst/>
          </a:prstGeom>
          <a:noFill/>
          <a:ln>
            <a:noFill/>
          </a:ln>
        </p:spPr>
        <p:txBody>
          <a:bodyPr anchorCtr="0" anchor="t" bIns="26775" lIns="26775" spcFirstLastPara="1" rIns="26775" wrap="square" tIns="26775">
            <a:noAutofit/>
          </a:bodyPr>
          <a:lstStyle/>
          <a:p>
            <a:pPr indent="0" lvl="0" marL="0" marR="0" rtl="0" algn="l">
              <a:lnSpc>
                <a:spcPct val="90000"/>
              </a:lnSpc>
              <a:spcBef>
                <a:spcPts val="0"/>
              </a:spcBef>
              <a:spcAft>
                <a:spcPts val="0"/>
              </a:spcAft>
              <a:buNone/>
            </a:pPr>
            <a:r>
              <a:rPr b="1" i="0" lang="en" sz="2800" u="none" cap="none" strike="noStrike">
                <a:solidFill>
                  <a:srgbClr val="861001"/>
                </a:solidFill>
                <a:latin typeface="Open Sans"/>
                <a:ea typeface="Open Sans"/>
                <a:cs typeface="Open Sans"/>
                <a:sym typeface="Open Sans"/>
              </a:rPr>
              <a:t>Exprimez-vous</a:t>
            </a:r>
            <a:endParaRPr/>
          </a:p>
          <a:p>
            <a:pPr indent="0" lvl="0" marL="0" marR="0" rtl="0" algn="l">
              <a:lnSpc>
                <a:spcPct val="90000"/>
              </a:lnSpc>
              <a:spcBef>
                <a:spcPts val="0"/>
              </a:spcBef>
              <a:spcAft>
                <a:spcPts val="0"/>
              </a:spcAft>
              <a:buNone/>
            </a:pPr>
            <a:r>
              <a:rPr b="1" i="0" lang="en" sz="2800" u="none" cap="none" strike="noStrike">
                <a:solidFill>
                  <a:srgbClr val="861001"/>
                </a:solidFill>
                <a:latin typeface="Open Sans"/>
                <a:ea typeface="Open Sans"/>
                <a:cs typeface="Open Sans"/>
                <a:sym typeface="Open Sans"/>
              </a:rPr>
              <a:t>Dites-nous ce que vous pensez</a:t>
            </a:r>
            <a:endParaRPr/>
          </a:p>
          <a:p>
            <a:pPr indent="0" lvl="0" marL="0" marR="0" rtl="0" algn="l">
              <a:lnSpc>
                <a:spcPct val="90000"/>
              </a:lnSpc>
              <a:spcBef>
                <a:spcPts val="0"/>
              </a:spcBef>
              <a:spcAft>
                <a:spcPts val="0"/>
              </a:spcAft>
              <a:buNone/>
            </a:pPr>
            <a:r>
              <a:rPr b="1" i="0" lang="en" sz="2800" u="none" cap="none" strike="noStrike">
                <a:solidFill>
                  <a:srgbClr val="861001"/>
                </a:solidFill>
                <a:latin typeface="Open Sans"/>
                <a:ea typeface="Open Sans"/>
                <a:cs typeface="Open Sans"/>
                <a:sym typeface="Open Sans"/>
              </a:rPr>
              <a:t>Dites-nous ce dont vous vous souciez</a:t>
            </a:r>
            <a:endParaRPr/>
          </a:p>
          <a:p>
            <a:pPr indent="0" lvl="0" marL="0" marR="0" rtl="0" algn="l">
              <a:lnSpc>
                <a:spcPct val="90000"/>
              </a:lnSpc>
              <a:spcBef>
                <a:spcPts val="0"/>
              </a:spcBef>
              <a:spcAft>
                <a:spcPts val="0"/>
              </a:spcAft>
              <a:buNone/>
            </a:pPr>
            <a:r>
              <a:rPr b="1" i="0" lang="en" sz="2800" u="none" cap="none" strike="noStrike">
                <a:solidFill>
                  <a:srgbClr val="861001"/>
                </a:solidFill>
                <a:latin typeface="Open Sans"/>
                <a:ea typeface="Open Sans"/>
                <a:cs typeface="Open Sans"/>
                <a:sym typeface="Open Sans"/>
              </a:rPr>
              <a:t>Exprimez vos idées</a:t>
            </a:r>
            <a:endParaRPr/>
          </a:p>
          <a:p>
            <a:pPr indent="0" lvl="0" marL="0" marR="0" rtl="0" algn="l">
              <a:lnSpc>
                <a:spcPct val="90000"/>
              </a:lnSpc>
              <a:spcBef>
                <a:spcPts val="0"/>
              </a:spcBef>
              <a:spcAft>
                <a:spcPts val="0"/>
              </a:spcAft>
              <a:buNone/>
            </a:pPr>
            <a:r>
              <a:rPr b="1" i="0" lang="en" sz="2800" u="none" cap="none" strike="noStrike">
                <a:solidFill>
                  <a:srgbClr val="861001"/>
                </a:solidFill>
                <a:latin typeface="Open Sans"/>
                <a:ea typeface="Open Sans"/>
                <a:cs typeface="Open Sans"/>
                <a:sym typeface="Open Sans"/>
              </a:rPr>
              <a:t>Exprimez votre opinion</a:t>
            </a:r>
            <a:endParaRPr b="1" i="0" sz="2800" u="none" cap="none" strike="noStrike">
              <a:solidFill>
                <a:srgbClr val="861001"/>
              </a:solidFill>
              <a:latin typeface="Open Sans"/>
              <a:ea typeface="Open Sans"/>
              <a:cs typeface="Open Sans"/>
              <a:sym typeface="Open Sans"/>
            </a:endParaRPr>
          </a:p>
          <a:p>
            <a:pPr indent="0" lvl="0" marL="0" marR="0" rtl="0" algn="l">
              <a:lnSpc>
                <a:spcPct val="90000"/>
              </a:lnSpc>
              <a:spcBef>
                <a:spcPts val="0"/>
              </a:spcBef>
              <a:spcAft>
                <a:spcPts val="0"/>
              </a:spcAft>
              <a:buClr>
                <a:srgbClr val="861001"/>
              </a:buClr>
              <a:buSzPts val="3200"/>
              <a:buFont typeface="Arial"/>
              <a:buNone/>
            </a:pPr>
            <a:r>
              <a:t/>
            </a:r>
            <a:endParaRPr b="1" i="0" sz="2800" u="none" cap="none" strike="noStrike">
              <a:solidFill>
                <a:srgbClr val="861001"/>
              </a:solidFill>
              <a:latin typeface="Open Sans"/>
              <a:ea typeface="Open Sans"/>
              <a:cs typeface="Open Sans"/>
              <a:sym typeface="Open Sans"/>
            </a:endParaRPr>
          </a:p>
          <a:p>
            <a:pPr indent="0" lvl="0" marL="0" marR="0" rtl="0" algn="l">
              <a:lnSpc>
                <a:spcPct val="90000"/>
              </a:lnSpc>
              <a:spcBef>
                <a:spcPts val="0"/>
              </a:spcBef>
              <a:spcAft>
                <a:spcPts val="0"/>
              </a:spcAft>
              <a:buClr>
                <a:srgbClr val="861001"/>
              </a:buClr>
              <a:buSzPts val="3200"/>
              <a:buFont typeface="Arial"/>
              <a:buNone/>
            </a:pPr>
            <a:r>
              <a:t/>
            </a:r>
            <a:endParaRPr b="1" i="0" sz="2800" u="none" cap="none" strike="noStrike">
              <a:solidFill>
                <a:srgbClr val="861001"/>
              </a:solidFill>
              <a:latin typeface="Open Sans"/>
              <a:ea typeface="Open Sans"/>
              <a:cs typeface="Open Sans"/>
              <a:sym typeface="Open Sans"/>
            </a:endParaRPr>
          </a:p>
        </p:txBody>
      </p:sp>
      <p:sp>
        <p:nvSpPr>
          <p:cNvPr id="853" name="Google Shape;853;p107"/>
          <p:cNvSpPr txBox="1"/>
          <p:nvPr/>
        </p:nvSpPr>
        <p:spPr>
          <a:xfrm>
            <a:off x="313108" y="3296867"/>
            <a:ext cx="5135400" cy="903300"/>
          </a:xfrm>
          <a:prstGeom prst="rect">
            <a:avLst/>
          </a:prstGeom>
          <a:noFill/>
          <a:ln>
            <a:noFill/>
          </a:ln>
        </p:spPr>
        <p:txBody>
          <a:bodyPr anchorCtr="0" anchor="ctr" bIns="26775" lIns="26775" spcFirstLastPara="1" rIns="26775" wrap="square" tIns="26775">
            <a:noAutofit/>
          </a:bodyPr>
          <a:lstStyle/>
          <a:p>
            <a:pPr indent="0" lvl="0" marL="0" marR="0" rtl="0" algn="l">
              <a:lnSpc>
                <a:spcPct val="90000"/>
              </a:lnSpc>
              <a:spcBef>
                <a:spcPts val="0"/>
              </a:spcBef>
              <a:spcAft>
                <a:spcPts val="0"/>
              </a:spcAft>
              <a:buClr>
                <a:srgbClr val="861001"/>
              </a:buClr>
              <a:buSzPts val="3200"/>
              <a:buFont typeface="Arial"/>
              <a:buNone/>
            </a:pPr>
            <a:r>
              <a:rPr b="1" i="0" lang="en" sz="2800" u="none" cap="none" strike="noStrike">
                <a:solidFill>
                  <a:srgbClr val="861001"/>
                </a:solidFill>
                <a:latin typeface="Open Sans"/>
                <a:ea typeface="Open Sans"/>
                <a:cs typeface="Open Sans"/>
                <a:sym typeface="Open Sans"/>
              </a:rPr>
              <a:t>= Réalisation d’un sondage</a:t>
            </a:r>
            <a:endParaRPr b="1" i="0" sz="2800" u="none" cap="none" strike="noStrike">
              <a:solidFill>
                <a:srgbClr val="000000"/>
              </a:solidFill>
              <a:latin typeface="Open Sans"/>
              <a:ea typeface="Open Sans"/>
              <a:cs typeface="Open Sans"/>
              <a:sym typeface="Open Sans"/>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94" name="Shape 194"/>
        <p:cNvGrpSpPr/>
        <p:nvPr/>
      </p:nvGrpSpPr>
      <p:grpSpPr>
        <a:xfrm>
          <a:off x="0" y="0"/>
          <a:ext cx="0" cy="0"/>
          <a:chOff x="0" y="0"/>
          <a:chExt cx="0" cy="0"/>
        </a:xfrm>
      </p:grpSpPr>
      <p:pic>
        <p:nvPicPr>
          <p:cNvPr id="195" name="Google Shape;195;p36"/>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96" name="Google Shape;196;p36"/>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6"/>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Instructions Slido</a:t>
            </a:r>
            <a:endParaRPr sz="4000">
              <a:solidFill>
                <a:srgbClr val="FFFFFF"/>
              </a:solidFill>
              <a:latin typeface="Oswald"/>
              <a:ea typeface="Oswald"/>
              <a:cs typeface="Oswald"/>
              <a:sym typeface="Oswald"/>
            </a:endParaRPr>
          </a:p>
        </p:txBody>
      </p:sp>
      <p:pic>
        <p:nvPicPr>
          <p:cNvPr id="198" name="Google Shape;198;p36"/>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99" name="Google Shape;199;p36"/>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200" name="Google Shape;200;p36"/>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sp>
        <p:nvSpPr>
          <p:cNvPr id="201" name="Google Shape;201;p36"/>
          <p:cNvSpPr txBox="1"/>
          <p:nvPr/>
        </p:nvSpPr>
        <p:spPr>
          <a:xfrm>
            <a:off x="967350" y="1658650"/>
            <a:ext cx="7209300" cy="2177400"/>
          </a:xfrm>
          <a:prstGeom prst="rect">
            <a:avLst/>
          </a:prstGeom>
          <a:noFill/>
          <a:ln>
            <a:noFill/>
          </a:ln>
        </p:spPr>
        <p:txBody>
          <a:bodyPr anchorCtr="0" anchor="t" bIns="68575" lIns="68575" spcFirstLastPara="1" rIns="68575" wrap="square" tIns="68575">
            <a:noAutofit/>
          </a:bodyPr>
          <a:lstStyle/>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Accédez à </a:t>
            </a:r>
            <a:r>
              <a:rPr lang="en" sz="3000" u="sng">
                <a:latin typeface="Oswald Regular"/>
                <a:ea typeface="Oswald Regular"/>
                <a:cs typeface="Oswald Regular"/>
                <a:sym typeface="Oswald Regular"/>
              </a:rPr>
              <a:t>www.slido.com</a:t>
            </a:r>
            <a:r>
              <a:rPr lang="en" sz="3000">
                <a:latin typeface="Oswald Regular"/>
                <a:ea typeface="Oswald Regular"/>
                <a:cs typeface="Oswald Regular"/>
                <a:sym typeface="Oswald Regular"/>
              </a:rPr>
              <a:t> de n’importe quel appareil</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Entrez le code de la pièce: #</a:t>
            </a:r>
            <a:r>
              <a:rPr lang="en" sz="3000">
                <a:latin typeface="Oswald Regular"/>
                <a:ea typeface="Oswald Regular"/>
                <a:cs typeface="Oswald Regular"/>
                <a:sym typeface="Oswald Regular"/>
              </a:rPr>
              <a:t>policomm-commpoli</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Soumettez des questions dans la zone de texte</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Votez pour des questions que vous aimez</a:t>
            </a:r>
            <a:endParaRPr sz="3000">
              <a:latin typeface="Oswald Regular"/>
              <a:ea typeface="Oswald Regular"/>
              <a:cs typeface="Oswald Regular"/>
              <a:sym typeface="Oswald Regular"/>
            </a:endParaRPr>
          </a:p>
          <a:p>
            <a:pPr indent="0" lvl="0" marL="0" rtl="0" algn="l">
              <a:spcBef>
                <a:spcPts val="0"/>
              </a:spcBef>
              <a:spcAft>
                <a:spcPts val="0"/>
              </a:spcAft>
              <a:buNone/>
            </a:pPr>
            <a:r>
              <a:t/>
            </a:r>
            <a:endParaRPr sz="3000">
              <a:latin typeface="Oswald Regular"/>
              <a:ea typeface="Oswald Regular"/>
              <a:cs typeface="Oswald Regular"/>
              <a:sym typeface="Oswald Regul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7" name="Shape 857"/>
        <p:cNvGrpSpPr/>
        <p:nvPr/>
      </p:nvGrpSpPr>
      <p:grpSpPr>
        <a:xfrm>
          <a:off x="0" y="0"/>
          <a:ext cx="0" cy="0"/>
          <a:chOff x="0" y="0"/>
          <a:chExt cx="0" cy="0"/>
        </a:xfrm>
      </p:grpSpPr>
      <p:sp>
        <p:nvSpPr>
          <p:cNvPr id="858" name="Google Shape;858;p108"/>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859" name="Google Shape;859;p108"/>
          <p:cNvSpPr txBox="1"/>
          <p:nvPr/>
        </p:nvSpPr>
        <p:spPr>
          <a:xfrm>
            <a:off x="637524" y="2092475"/>
            <a:ext cx="7869000" cy="24348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Nous avons besoin de nouvelles métaphores</a:t>
            </a:r>
            <a:endParaRPr b="1" i="0" sz="5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3" name="Shape 863"/>
        <p:cNvGrpSpPr/>
        <p:nvPr/>
      </p:nvGrpSpPr>
      <p:grpSpPr>
        <a:xfrm>
          <a:off x="0" y="0"/>
          <a:ext cx="0" cy="0"/>
          <a:chOff x="0" y="0"/>
          <a:chExt cx="0" cy="0"/>
        </a:xfrm>
      </p:grpSpPr>
      <p:pic>
        <p:nvPicPr>
          <p:cNvPr descr="unknown.jpg" id="864" name="Google Shape;864;p109"/>
          <p:cNvPicPr preferRelativeResize="0"/>
          <p:nvPr/>
        </p:nvPicPr>
        <p:blipFill rotWithShape="1">
          <a:blip r:embed="rId3">
            <a:alphaModFix/>
          </a:blip>
          <a:srcRect b="0" l="0" r="0" t="0"/>
          <a:stretch/>
        </p:blipFill>
        <p:spPr>
          <a:xfrm>
            <a:off x="-1025298" y="-110517"/>
            <a:ext cx="10198388" cy="5741552"/>
          </a:xfrm>
          <a:prstGeom prst="rect">
            <a:avLst/>
          </a:prstGeom>
          <a:noFill/>
          <a:ln>
            <a:noFill/>
          </a:ln>
        </p:spPr>
      </p:pic>
      <p:sp>
        <p:nvSpPr>
          <p:cNvPr id="865" name="Google Shape;865;p109"/>
          <p:cNvSpPr txBox="1"/>
          <p:nvPr>
            <p:ph idx="1" type="body"/>
          </p:nvPr>
        </p:nvSpPr>
        <p:spPr>
          <a:xfrm>
            <a:off x="262892" y="3659400"/>
            <a:ext cx="2988300" cy="1484100"/>
          </a:xfrm>
          <a:prstGeom prst="rect">
            <a:avLst/>
          </a:prstGeom>
          <a:noFill/>
          <a:ln>
            <a:noFill/>
          </a:ln>
        </p:spPr>
        <p:txBody>
          <a:bodyPr anchorCtr="0" anchor="t" bIns="19050" lIns="19050" spcFirstLastPara="1" rIns="19050" wrap="square" tIns="19050">
            <a:noAutofit/>
          </a:bodyPr>
          <a:lstStyle/>
          <a:p>
            <a:pPr indent="0" lvl="0" marL="0" marR="0" rtl="0" algn="l">
              <a:lnSpc>
                <a:spcPct val="80000"/>
              </a:lnSpc>
              <a:spcBef>
                <a:spcPts val="0"/>
              </a:spcBef>
              <a:spcAft>
                <a:spcPts val="0"/>
              </a:spcAft>
              <a:buClr>
                <a:srgbClr val="000000"/>
              </a:buClr>
              <a:buSzPts val="3700"/>
              <a:buFont typeface="Arial"/>
              <a:buNone/>
            </a:pPr>
            <a:r>
              <a:rPr b="1" lang="en" sz="3700">
                <a:latin typeface="Open Sans"/>
                <a:ea typeface="Open Sans"/>
                <a:cs typeface="Open Sans"/>
                <a:sym typeface="Open Sans"/>
              </a:rPr>
              <a:t>Construire une grange</a:t>
            </a:r>
            <a:endParaRPr b="1" sz="500">
              <a:latin typeface="Open Sans"/>
              <a:ea typeface="Open Sans"/>
              <a:cs typeface="Open Sans"/>
              <a:sym typeface="Open Sans"/>
            </a:endParaRPr>
          </a:p>
        </p:txBody>
      </p:sp>
    </p:spTree>
  </p:cSld>
  <p:clrMapOvr>
    <a:masterClrMapping/>
  </p:clrMapOvr>
  <p:transition spd="med">
    <p:fade thruBlk="1"/>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9" name="Shape 869"/>
        <p:cNvGrpSpPr/>
        <p:nvPr/>
      </p:nvGrpSpPr>
      <p:grpSpPr>
        <a:xfrm>
          <a:off x="0" y="0"/>
          <a:ext cx="0" cy="0"/>
          <a:chOff x="0" y="0"/>
          <a:chExt cx="0" cy="0"/>
        </a:xfrm>
      </p:grpSpPr>
      <p:sp>
        <p:nvSpPr>
          <p:cNvPr id="870" name="Google Shape;870;p110"/>
          <p:cNvSpPr/>
          <p:nvPr/>
        </p:nvSpPr>
        <p:spPr>
          <a:xfrm>
            <a:off x="-385719" y="-29996"/>
            <a:ext cx="10086300" cy="5203500"/>
          </a:xfrm>
          <a:prstGeom prst="rect">
            <a:avLst/>
          </a:prstGeom>
          <a:solidFill>
            <a:srgbClr val="51A7F9"/>
          </a:solidFill>
          <a:ln>
            <a:noFill/>
          </a:ln>
          <a:effectLst>
            <a:outerShdw blurRad="12700" rotWithShape="0" dir="5400000" dist="12700">
              <a:srgbClr val="000000">
                <a:alpha val="49410"/>
              </a:srgbClr>
            </a:outerShdw>
          </a:effectLst>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51A7F9"/>
              </a:buClr>
              <a:buSzPts val="1100"/>
              <a:buFont typeface="Helvetica Neue Light"/>
              <a:buNone/>
            </a:pPr>
            <a:r>
              <a:t/>
            </a:r>
            <a:endParaRPr b="0" i="0" sz="1100" u="none" cap="none" strike="noStrike">
              <a:solidFill>
                <a:srgbClr val="51A7F9"/>
              </a:solidFill>
              <a:latin typeface="Helvetica Neue Light"/>
              <a:ea typeface="Helvetica Neue Light"/>
              <a:cs typeface="Helvetica Neue Light"/>
              <a:sym typeface="Helvetica Neue Light"/>
            </a:endParaRPr>
          </a:p>
        </p:txBody>
      </p:sp>
      <p:sp>
        <p:nvSpPr>
          <p:cNvPr id="871" name="Google Shape;871;p110"/>
          <p:cNvSpPr txBox="1"/>
          <p:nvPr/>
        </p:nvSpPr>
        <p:spPr>
          <a:xfrm>
            <a:off x="495583" y="1658699"/>
            <a:ext cx="8166000" cy="1826100"/>
          </a:xfrm>
          <a:prstGeom prst="rect">
            <a:avLst/>
          </a:prstGeom>
          <a:noFill/>
          <a:ln>
            <a:noFill/>
          </a:ln>
        </p:spPr>
        <p:txBody>
          <a:bodyPr anchorCtr="0" anchor="t" bIns="14300" lIns="14300" spcFirstLastPara="1" rIns="14300" wrap="square" tIns="14300">
            <a:noAutofit/>
          </a:bodyPr>
          <a:lstStyle/>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Comprendre pour quelles choses nous avons encore besoin d’aide</a:t>
            </a:r>
            <a:endParaRPr b="1" i="0" sz="500" u="none" cap="none" strike="noStrike">
              <a:solidFill>
                <a:srgbClr val="000000"/>
              </a:solidFill>
              <a:latin typeface="Open Sans"/>
              <a:ea typeface="Open Sans"/>
              <a:cs typeface="Open Sans"/>
              <a:sym typeface="Open Sans"/>
            </a:endParaRPr>
          </a:p>
        </p:txBody>
      </p:sp>
      <p:sp>
        <p:nvSpPr>
          <p:cNvPr id="872" name="Google Shape;872;p110"/>
          <p:cNvSpPr txBox="1"/>
          <p:nvPr/>
        </p:nvSpPr>
        <p:spPr>
          <a:xfrm>
            <a:off x="529139" y="3731027"/>
            <a:ext cx="6495300" cy="7752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164F86"/>
              </a:buClr>
              <a:buSzPts val="2600"/>
              <a:buFont typeface="Arial"/>
              <a:buNone/>
            </a:pPr>
            <a:r>
              <a:t/>
            </a:r>
            <a:endParaRPr b="0" i="0" sz="5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6" name="Shape 876"/>
        <p:cNvGrpSpPr/>
        <p:nvPr/>
      </p:nvGrpSpPr>
      <p:grpSpPr>
        <a:xfrm>
          <a:off x="0" y="0"/>
          <a:ext cx="0" cy="0"/>
          <a:chOff x="0" y="0"/>
          <a:chExt cx="0" cy="0"/>
        </a:xfrm>
      </p:grpSpPr>
      <p:sp>
        <p:nvSpPr>
          <p:cNvPr id="877" name="Google Shape;877;p111"/>
          <p:cNvSpPr/>
          <p:nvPr/>
        </p:nvSpPr>
        <p:spPr>
          <a:xfrm>
            <a:off x="-813452" y="-29996"/>
            <a:ext cx="10634400" cy="5203500"/>
          </a:xfrm>
          <a:prstGeom prst="rect">
            <a:avLst/>
          </a:prstGeom>
          <a:solidFill>
            <a:srgbClr val="51A7F9"/>
          </a:solidFill>
          <a:ln>
            <a:noFill/>
          </a:ln>
          <a:effectLst>
            <a:outerShdw blurRad="12700" rotWithShape="0" dir="5400000" dist="12700">
              <a:srgbClr val="000000">
                <a:alpha val="49410"/>
              </a:srgbClr>
            </a:outerShdw>
          </a:effectLst>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51A7F9"/>
              </a:buClr>
              <a:buSzPts val="1100"/>
              <a:buFont typeface="Helvetica Neue Light"/>
              <a:buNone/>
            </a:pPr>
            <a:r>
              <a:t/>
            </a:r>
            <a:endParaRPr b="0" i="0" sz="1100" u="none" cap="none" strike="noStrike">
              <a:solidFill>
                <a:srgbClr val="51A7F9"/>
              </a:solidFill>
              <a:latin typeface="Helvetica Neue Light"/>
              <a:ea typeface="Helvetica Neue Light"/>
              <a:cs typeface="Helvetica Neue Light"/>
              <a:sym typeface="Helvetica Neue Light"/>
            </a:endParaRPr>
          </a:p>
        </p:txBody>
      </p:sp>
      <p:sp>
        <p:nvSpPr>
          <p:cNvPr id="878" name="Google Shape;878;p111"/>
          <p:cNvSpPr txBox="1"/>
          <p:nvPr/>
        </p:nvSpPr>
        <p:spPr>
          <a:xfrm>
            <a:off x="499991" y="1805575"/>
            <a:ext cx="9055200" cy="1826100"/>
          </a:xfrm>
          <a:prstGeom prst="rect">
            <a:avLst/>
          </a:prstGeom>
          <a:noFill/>
          <a:ln>
            <a:noFill/>
          </a:ln>
        </p:spPr>
        <p:txBody>
          <a:bodyPr anchorCtr="0" anchor="t" bIns="14300" lIns="14300" spcFirstLastPara="1" rIns="14300" wrap="square" tIns="14300">
            <a:noAutofit/>
          </a:bodyPr>
          <a:lstStyle/>
          <a:p>
            <a:pPr indent="0" lvl="0" marL="0" marR="0" rtl="0" algn="l">
              <a:lnSpc>
                <a:spcPct val="90000"/>
              </a:lnSpc>
              <a:spcBef>
                <a:spcPts val="0"/>
              </a:spcBef>
              <a:spcAft>
                <a:spcPts val="0"/>
              </a:spcAft>
              <a:buNone/>
            </a:pPr>
            <a:r>
              <a:rPr b="1" i="0" lang="en" sz="5000" u="none" cap="none" strike="noStrike">
                <a:solidFill>
                  <a:srgbClr val="164F86"/>
                </a:solidFill>
                <a:latin typeface="Open Sans"/>
                <a:ea typeface="Open Sans"/>
                <a:cs typeface="Open Sans"/>
                <a:sym typeface="Open Sans"/>
              </a:rPr>
              <a:t>Demander </a:t>
            </a:r>
            <a:br>
              <a:rPr b="1" i="0" lang="en" sz="5000" u="none" cap="none" strike="noStrike">
                <a:solidFill>
                  <a:srgbClr val="164F86"/>
                </a:solidFill>
                <a:latin typeface="Open Sans"/>
                <a:ea typeface="Open Sans"/>
                <a:cs typeface="Open Sans"/>
                <a:sym typeface="Open Sans"/>
              </a:rPr>
            </a:br>
            <a:r>
              <a:rPr b="1" i="0" lang="en" sz="5000" u="none" cap="none" strike="noStrike">
                <a:solidFill>
                  <a:srgbClr val="164F86"/>
                </a:solidFill>
                <a:latin typeface="Open Sans"/>
                <a:ea typeface="Open Sans"/>
                <a:cs typeface="Open Sans"/>
                <a:sym typeface="Open Sans"/>
              </a:rPr>
              <a:t>les bonnes contributions </a:t>
            </a:r>
            <a:br>
              <a:rPr b="1" i="0" lang="en" sz="5000" u="none" cap="none" strike="noStrike">
                <a:solidFill>
                  <a:srgbClr val="164F86"/>
                </a:solidFill>
                <a:latin typeface="Open Sans"/>
                <a:ea typeface="Open Sans"/>
                <a:cs typeface="Open Sans"/>
                <a:sym typeface="Open Sans"/>
              </a:rPr>
            </a:br>
            <a:r>
              <a:rPr b="1" i="0" lang="en" sz="5000" u="none" cap="none" strike="noStrike">
                <a:solidFill>
                  <a:srgbClr val="164F86"/>
                </a:solidFill>
                <a:latin typeface="Open Sans"/>
                <a:ea typeface="Open Sans"/>
                <a:cs typeface="Open Sans"/>
                <a:sym typeface="Open Sans"/>
              </a:rPr>
              <a:t>au bon moment</a:t>
            </a:r>
            <a:endParaRPr b="1" i="0" sz="5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112"/>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884" name="Google Shape;884;p112"/>
          <p:cNvSpPr/>
          <p:nvPr/>
        </p:nvSpPr>
        <p:spPr>
          <a:xfrm>
            <a:off x="594475" y="1637658"/>
            <a:ext cx="5939100" cy="565800"/>
          </a:xfrm>
          <a:prstGeom prst="rect">
            <a:avLst/>
          </a:prstGeom>
          <a:solidFill>
            <a:srgbClr val="004C7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191919"/>
              </a:buClr>
              <a:buSzPts val="1400"/>
              <a:buFont typeface="Arial"/>
              <a:buNone/>
            </a:pPr>
            <a:r>
              <a:t/>
            </a:r>
            <a:endParaRPr b="0" i="0" sz="1400" u="none" cap="none" strike="noStrike">
              <a:solidFill>
                <a:srgbClr val="191919"/>
              </a:solidFill>
              <a:latin typeface="Arial"/>
              <a:ea typeface="Arial"/>
              <a:cs typeface="Arial"/>
              <a:sym typeface="Arial"/>
            </a:endParaRPr>
          </a:p>
        </p:txBody>
      </p:sp>
      <p:sp>
        <p:nvSpPr>
          <p:cNvPr id="885" name="Google Shape;885;p112"/>
          <p:cNvSpPr/>
          <p:nvPr/>
        </p:nvSpPr>
        <p:spPr>
          <a:xfrm>
            <a:off x="6655717" y="1637658"/>
            <a:ext cx="1114800" cy="565800"/>
          </a:xfrm>
          <a:prstGeom prst="rect">
            <a:avLst/>
          </a:prstGeom>
          <a:solidFill>
            <a:srgbClr val="F3B802"/>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191919"/>
              </a:buClr>
              <a:buSzPts val="1400"/>
              <a:buFont typeface="Arial"/>
              <a:buNone/>
            </a:pPr>
            <a:r>
              <a:t/>
            </a:r>
            <a:endParaRPr b="0" i="0" sz="1400" u="none" cap="none" strike="noStrike">
              <a:solidFill>
                <a:srgbClr val="191919"/>
              </a:solidFill>
              <a:latin typeface="Arial"/>
              <a:ea typeface="Arial"/>
              <a:cs typeface="Arial"/>
              <a:sym typeface="Arial"/>
            </a:endParaRPr>
          </a:p>
        </p:txBody>
      </p:sp>
      <p:sp>
        <p:nvSpPr>
          <p:cNvPr id="886" name="Google Shape;886;p112"/>
          <p:cNvSpPr/>
          <p:nvPr/>
        </p:nvSpPr>
        <p:spPr>
          <a:xfrm>
            <a:off x="7892742" y="1637658"/>
            <a:ext cx="610800" cy="565800"/>
          </a:xfrm>
          <a:prstGeom prst="rect">
            <a:avLst/>
          </a:prstGeom>
          <a:solidFill>
            <a:srgbClr val="004C7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191919"/>
              </a:buClr>
              <a:buSzPts val="1400"/>
              <a:buFont typeface="Arial"/>
              <a:buNone/>
            </a:pPr>
            <a:r>
              <a:t/>
            </a:r>
            <a:endParaRPr b="0" i="0" sz="1400" u="none" cap="none" strike="noStrike">
              <a:solidFill>
                <a:srgbClr val="191919"/>
              </a:solidFill>
              <a:latin typeface="Arial"/>
              <a:ea typeface="Arial"/>
              <a:cs typeface="Arial"/>
              <a:sym typeface="Arial"/>
            </a:endParaRPr>
          </a:p>
        </p:txBody>
      </p:sp>
      <p:sp>
        <p:nvSpPr>
          <p:cNvPr id="887" name="Google Shape;887;p112"/>
          <p:cNvSpPr/>
          <p:nvPr/>
        </p:nvSpPr>
        <p:spPr>
          <a:xfrm>
            <a:off x="594475" y="2715877"/>
            <a:ext cx="1019100" cy="565800"/>
          </a:xfrm>
          <a:prstGeom prst="rect">
            <a:avLst/>
          </a:prstGeom>
          <a:solidFill>
            <a:srgbClr val="004C7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191919"/>
              </a:buClr>
              <a:buSzPts val="1400"/>
              <a:buFont typeface="Arial"/>
              <a:buNone/>
            </a:pPr>
            <a:r>
              <a:t/>
            </a:r>
            <a:endParaRPr b="0" i="0" sz="1400" u="none" cap="none" strike="noStrike">
              <a:solidFill>
                <a:srgbClr val="191919"/>
              </a:solidFill>
              <a:latin typeface="Arial"/>
              <a:ea typeface="Arial"/>
              <a:cs typeface="Arial"/>
              <a:sym typeface="Arial"/>
            </a:endParaRPr>
          </a:p>
        </p:txBody>
      </p:sp>
      <p:sp>
        <p:nvSpPr>
          <p:cNvPr id="888" name="Google Shape;888;p112"/>
          <p:cNvSpPr/>
          <p:nvPr/>
        </p:nvSpPr>
        <p:spPr>
          <a:xfrm>
            <a:off x="6655717" y="2715877"/>
            <a:ext cx="1114800" cy="565800"/>
          </a:xfrm>
          <a:prstGeom prst="rect">
            <a:avLst/>
          </a:prstGeom>
          <a:solidFill>
            <a:srgbClr val="F3B802"/>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191919"/>
              </a:buClr>
              <a:buSzPts val="1400"/>
              <a:buFont typeface="Arial"/>
              <a:buNone/>
            </a:pPr>
            <a:r>
              <a:t/>
            </a:r>
            <a:endParaRPr b="0" i="0" sz="1400" u="none" cap="none" strike="noStrike">
              <a:solidFill>
                <a:srgbClr val="191919"/>
              </a:solidFill>
              <a:latin typeface="Arial"/>
              <a:ea typeface="Arial"/>
              <a:cs typeface="Arial"/>
              <a:sym typeface="Arial"/>
            </a:endParaRPr>
          </a:p>
        </p:txBody>
      </p:sp>
      <p:sp>
        <p:nvSpPr>
          <p:cNvPr id="889" name="Google Shape;889;p112"/>
          <p:cNvSpPr/>
          <p:nvPr/>
        </p:nvSpPr>
        <p:spPr>
          <a:xfrm>
            <a:off x="7892742" y="2715877"/>
            <a:ext cx="610800" cy="565800"/>
          </a:xfrm>
          <a:prstGeom prst="rect">
            <a:avLst/>
          </a:prstGeom>
          <a:solidFill>
            <a:srgbClr val="004C7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191919"/>
              </a:buClr>
              <a:buSzPts val="1400"/>
              <a:buFont typeface="Arial"/>
              <a:buNone/>
            </a:pPr>
            <a:r>
              <a:t/>
            </a:r>
            <a:endParaRPr b="0" i="0" sz="1400" u="none" cap="none" strike="noStrike">
              <a:solidFill>
                <a:srgbClr val="191919"/>
              </a:solidFill>
              <a:latin typeface="Arial"/>
              <a:ea typeface="Arial"/>
              <a:cs typeface="Arial"/>
              <a:sym typeface="Arial"/>
            </a:endParaRPr>
          </a:p>
        </p:txBody>
      </p:sp>
      <p:sp>
        <p:nvSpPr>
          <p:cNvPr id="890" name="Google Shape;890;p112"/>
          <p:cNvSpPr/>
          <p:nvPr/>
        </p:nvSpPr>
        <p:spPr>
          <a:xfrm>
            <a:off x="1733918" y="2715877"/>
            <a:ext cx="1114800" cy="565800"/>
          </a:xfrm>
          <a:prstGeom prst="rect">
            <a:avLst/>
          </a:prstGeom>
          <a:solidFill>
            <a:srgbClr val="1DAD01"/>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191919"/>
              </a:buClr>
              <a:buSzPts val="1400"/>
              <a:buFont typeface="Arial"/>
              <a:buNone/>
            </a:pPr>
            <a:r>
              <a:t/>
            </a:r>
            <a:endParaRPr b="0" i="0" sz="1400" u="none" cap="none" strike="noStrike">
              <a:solidFill>
                <a:srgbClr val="191919"/>
              </a:solidFill>
              <a:latin typeface="Arial"/>
              <a:ea typeface="Arial"/>
              <a:cs typeface="Arial"/>
              <a:sym typeface="Arial"/>
            </a:endParaRPr>
          </a:p>
        </p:txBody>
      </p:sp>
      <p:sp>
        <p:nvSpPr>
          <p:cNvPr id="891" name="Google Shape;891;p112"/>
          <p:cNvSpPr/>
          <p:nvPr/>
        </p:nvSpPr>
        <p:spPr>
          <a:xfrm>
            <a:off x="2929211" y="2715877"/>
            <a:ext cx="3582000" cy="565800"/>
          </a:xfrm>
          <a:prstGeom prst="rect">
            <a:avLst/>
          </a:prstGeom>
          <a:solidFill>
            <a:srgbClr val="004C7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191919"/>
              </a:buClr>
              <a:buSzPts val="1400"/>
              <a:buFont typeface="Arial"/>
              <a:buNone/>
            </a:pPr>
            <a:r>
              <a:t/>
            </a:r>
            <a:endParaRPr b="0" i="0" sz="1400" u="none" cap="none" strike="noStrike">
              <a:solidFill>
                <a:srgbClr val="191919"/>
              </a:solidFill>
              <a:latin typeface="Arial"/>
              <a:ea typeface="Arial"/>
              <a:cs typeface="Arial"/>
              <a:sym typeface="Arial"/>
            </a:endParaRPr>
          </a:p>
        </p:txBody>
      </p:sp>
      <p:sp>
        <p:nvSpPr>
          <p:cNvPr id="892" name="Google Shape;892;p112"/>
          <p:cNvSpPr txBox="1"/>
          <p:nvPr/>
        </p:nvSpPr>
        <p:spPr>
          <a:xfrm>
            <a:off x="604218" y="2284246"/>
            <a:ext cx="4509600" cy="3252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0" i="0" lang="en" sz="1200" u="none" cap="none" strike="noStrike">
                <a:solidFill>
                  <a:srgbClr val="191919"/>
                </a:solidFill>
                <a:latin typeface="Open Sans"/>
                <a:ea typeface="Open Sans"/>
                <a:cs typeface="Open Sans"/>
                <a:sym typeface="Open Sans"/>
              </a:rPr>
              <a:t>Définition du problème et élaboration de la politique</a:t>
            </a:r>
            <a:endParaRPr b="0" i="0" sz="500" u="none" cap="none" strike="noStrike">
              <a:solidFill>
                <a:srgbClr val="000000"/>
              </a:solidFill>
              <a:latin typeface="Open Sans"/>
              <a:ea typeface="Open Sans"/>
              <a:cs typeface="Open Sans"/>
              <a:sym typeface="Open Sans"/>
            </a:endParaRPr>
          </a:p>
        </p:txBody>
      </p:sp>
      <p:sp>
        <p:nvSpPr>
          <p:cNvPr id="893" name="Google Shape;893;p112"/>
          <p:cNvSpPr txBox="1"/>
          <p:nvPr/>
        </p:nvSpPr>
        <p:spPr>
          <a:xfrm>
            <a:off x="6664621" y="2284246"/>
            <a:ext cx="958500" cy="3252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Clr>
                <a:srgbClr val="191919"/>
              </a:buClr>
              <a:buSzPts val="1200"/>
              <a:buFont typeface="Arial"/>
              <a:buNone/>
            </a:pPr>
            <a:r>
              <a:rPr b="0" i="0" lang="en" sz="1200" u="none" cap="none" strike="noStrike">
                <a:solidFill>
                  <a:srgbClr val="191919"/>
                </a:solidFill>
                <a:latin typeface="Open Sans"/>
                <a:ea typeface="Open Sans"/>
                <a:cs typeface="Open Sans"/>
                <a:sym typeface="Open Sans"/>
              </a:rPr>
              <a:t>Consultation</a:t>
            </a:r>
            <a:endParaRPr b="0" i="0" sz="500" u="none" cap="none" strike="noStrike">
              <a:solidFill>
                <a:srgbClr val="000000"/>
              </a:solidFill>
              <a:latin typeface="Open Sans"/>
              <a:ea typeface="Open Sans"/>
              <a:cs typeface="Open Sans"/>
              <a:sym typeface="Open Sans"/>
            </a:endParaRPr>
          </a:p>
        </p:txBody>
      </p:sp>
      <p:sp>
        <p:nvSpPr>
          <p:cNvPr id="894" name="Google Shape;894;p112"/>
          <p:cNvSpPr txBox="1"/>
          <p:nvPr/>
        </p:nvSpPr>
        <p:spPr>
          <a:xfrm>
            <a:off x="7904300" y="2284246"/>
            <a:ext cx="645300" cy="3252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Clr>
                <a:srgbClr val="191919"/>
              </a:buClr>
              <a:buSzPts val="1200"/>
              <a:buFont typeface="Arial"/>
              <a:buNone/>
            </a:pPr>
            <a:r>
              <a:rPr b="0" i="0" lang="en" sz="1200" u="none" cap="none" strike="noStrike">
                <a:solidFill>
                  <a:srgbClr val="191919"/>
                </a:solidFill>
                <a:latin typeface="Open Sans"/>
                <a:ea typeface="Open Sans"/>
                <a:cs typeface="Open Sans"/>
                <a:sym typeface="Open Sans"/>
              </a:rPr>
              <a:t>Action</a:t>
            </a:r>
            <a:endParaRPr b="0" i="0" sz="500" u="none" cap="none" strike="noStrike">
              <a:solidFill>
                <a:srgbClr val="000000"/>
              </a:solidFill>
              <a:latin typeface="Open Sans"/>
              <a:ea typeface="Open Sans"/>
              <a:cs typeface="Open Sans"/>
              <a:sym typeface="Open Sans"/>
            </a:endParaRPr>
          </a:p>
        </p:txBody>
      </p:sp>
      <p:sp>
        <p:nvSpPr>
          <p:cNvPr id="895" name="Google Shape;895;p112"/>
          <p:cNvSpPr txBox="1"/>
          <p:nvPr/>
        </p:nvSpPr>
        <p:spPr>
          <a:xfrm>
            <a:off x="604218" y="3368179"/>
            <a:ext cx="1077000" cy="5397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0" i="0" lang="en" sz="1200" u="none" cap="none" strike="noStrike">
                <a:solidFill>
                  <a:srgbClr val="191919"/>
                </a:solidFill>
                <a:latin typeface="Open Sans"/>
                <a:ea typeface="Open Sans"/>
                <a:cs typeface="Open Sans"/>
                <a:sym typeface="Open Sans"/>
              </a:rPr>
              <a:t>Détermination du problème</a:t>
            </a:r>
            <a:endParaRPr b="0" i="0" sz="500" u="none" cap="none" strike="noStrike">
              <a:solidFill>
                <a:srgbClr val="000000"/>
              </a:solidFill>
              <a:latin typeface="Open Sans"/>
              <a:ea typeface="Open Sans"/>
              <a:cs typeface="Open Sans"/>
              <a:sym typeface="Open Sans"/>
            </a:endParaRPr>
          </a:p>
        </p:txBody>
      </p:sp>
      <p:sp>
        <p:nvSpPr>
          <p:cNvPr id="896" name="Google Shape;896;p112"/>
          <p:cNvSpPr txBox="1"/>
          <p:nvPr/>
        </p:nvSpPr>
        <p:spPr>
          <a:xfrm>
            <a:off x="6664621" y="3368179"/>
            <a:ext cx="1019100" cy="3252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Clr>
                <a:srgbClr val="191919"/>
              </a:buClr>
              <a:buSzPts val="1200"/>
              <a:buFont typeface="Arial"/>
              <a:buNone/>
            </a:pPr>
            <a:r>
              <a:rPr b="0" i="0" lang="en" sz="1200" u="none" cap="none" strike="noStrike">
                <a:solidFill>
                  <a:srgbClr val="191919"/>
                </a:solidFill>
                <a:latin typeface="Open Sans"/>
                <a:ea typeface="Open Sans"/>
                <a:cs typeface="Open Sans"/>
                <a:sym typeface="Open Sans"/>
              </a:rPr>
              <a:t>Consultation</a:t>
            </a:r>
            <a:endParaRPr b="0" i="0" sz="500" u="none" cap="none" strike="noStrike">
              <a:solidFill>
                <a:srgbClr val="000000"/>
              </a:solidFill>
              <a:latin typeface="Open Sans"/>
              <a:ea typeface="Open Sans"/>
              <a:cs typeface="Open Sans"/>
              <a:sym typeface="Open Sans"/>
            </a:endParaRPr>
          </a:p>
        </p:txBody>
      </p:sp>
      <p:sp>
        <p:nvSpPr>
          <p:cNvPr id="897" name="Google Shape;897;p112"/>
          <p:cNvSpPr txBox="1"/>
          <p:nvPr/>
        </p:nvSpPr>
        <p:spPr>
          <a:xfrm>
            <a:off x="7904300" y="3368179"/>
            <a:ext cx="587700" cy="3252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Clr>
                <a:srgbClr val="191919"/>
              </a:buClr>
              <a:buSzPts val="1200"/>
              <a:buFont typeface="Arial"/>
              <a:buNone/>
            </a:pPr>
            <a:r>
              <a:rPr b="0" i="0" lang="en" sz="1200" u="none" cap="none" strike="noStrike">
                <a:solidFill>
                  <a:srgbClr val="191919"/>
                </a:solidFill>
                <a:latin typeface="Open Sans"/>
                <a:ea typeface="Open Sans"/>
                <a:cs typeface="Open Sans"/>
                <a:sym typeface="Open Sans"/>
              </a:rPr>
              <a:t>Action</a:t>
            </a:r>
            <a:endParaRPr b="0" i="0" sz="500" u="none" cap="none" strike="noStrike">
              <a:solidFill>
                <a:srgbClr val="000000"/>
              </a:solidFill>
              <a:latin typeface="Open Sans"/>
              <a:ea typeface="Open Sans"/>
              <a:cs typeface="Open Sans"/>
              <a:sym typeface="Open Sans"/>
            </a:endParaRPr>
          </a:p>
        </p:txBody>
      </p:sp>
      <p:sp>
        <p:nvSpPr>
          <p:cNvPr id="898" name="Google Shape;898;p112"/>
          <p:cNvSpPr txBox="1"/>
          <p:nvPr/>
        </p:nvSpPr>
        <p:spPr>
          <a:xfrm>
            <a:off x="1714652" y="3368179"/>
            <a:ext cx="958500" cy="5397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Clr>
                <a:srgbClr val="191919"/>
              </a:buClr>
              <a:buSzPts val="1200"/>
              <a:buFont typeface="Arial"/>
              <a:buNone/>
            </a:pPr>
            <a:r>
              <a:rPr b="0" i="0" lang="en" sz="1200" u="none" cap="none" strike="noStrike">
                <a:solidFill>
                  <a:srgbClr val="191919"/>
                </a:solidFill>
                <a:latin typeface="Open Sans"/>
                <a:ea typeface="Open Sans"/>
                <a:cs typeface="Open Sans"/>
                <a:sym typeface="Open Sans"/>
              </a:rPr>
              <a:t>Délibération des citoyens</a:t>
            </a:r>
            <a:endParaRPr b="0" i="0" sz="500" u="none" cap="none" strike="noStrike">
              <a:solidFill>
                <a:srgbClr val="000000"/>
              </a:solidFill>
              <a:latin typeface="Open Sans"/>
              <a:ea typeface="Open Sans"/>
              <a:cs typeface="Open Sans"/>
              <a:sym typeface="Open Sans"/>
            </a:endParaRPr>
          </a:p>
        </p:txBody>
      </p:sp>
      <p:sp>
        <p:nvSpPr>
          <p:cNvPr id="899" name="Google Shape;899;p112"/>
          <p:cNvSpPr txBox="1"/>
          <p:nvPr/>
        </p:nvSpPr>
        <p:spPr>
          <a:xfrm>
            <a:off x="2891624" y="3368179"/>
            <a:ext cx="1301100" cy="4620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0" i="0" lang="en" sz="1200" u="none" cap="none" strike="noStrike">
                <a:solidFill>
                  <a:srgbClr val="191919"/>
                </a:solidFill>
                <a:latin typeface="Open Sans"/>
                <a:ea typeface="Open Sans"/>
                <a:cs typeface="Open Sans"/>
                <a:sym typeface="Open Sans"/>
              </a:rPr>
              <a:t>Élaboration des politiques</a:t>
            </a:r>
            <a:endParaRPr b="0" i="0" sz="500" u="none" cap="none" strike="noStrike">
              <a:solidFill>
                <a:srgbClr val="000000"/>
              </a:solidFill>
              <a:latin typeface="Open Sans"/>
              <a:ea typeface="Open Sans"/>
              <a:cs typeface="Open Sans"/>
              <a:sym typeface="Open Sans"/>
            </a:endParaRPr>
          </a:p>
        </p:txBody>
      </p:sp>
      <p:sp>
        <p:nvSpPr>
          <p:cNvPr id="900" name="Google Shape;900;p112"/>
          <p:cNvSpPr txBox="1"/>
          <p:nvPr/>
        </p:nvSpPr>
        <p:spPr>
          <a:xfrm>
            <a:off x="615201" y="1037195"/>
            <a:ext cx="7632900" cy="3720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None/>
            </a:pPr>
            <a:r>
              <a:rPr b="1" i="0" lang="en" sz="2000" u="none" cap="none" strike="noStrike">
                <a:solidFill>
                  <a:srgbClr val="164F86"/>
                </a:solidFill>
                <a:latin typeface="Open Sans"/>
                <a:ea typeface="Open Sans"/>
                <a:cs typeface="Open Sans"/>
                <a:sym typeface="Open Sans"/>
              </a:rPr>
              <a:t>Mettre à jour la séquence de la politique</a:t>
            </a:r>
            <a:endParaRPr b="1" i="0" sz="5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4" name="Shape 904"/>
        <p:cNvGrpSpPr/>
        <p:nvPr/>
      </p:nvGrpSpPr>
      <p:grpSpPr>
        <a:xfrm>
          <a:off x="0" y="0"/>
          <a:ext cx="0" cy="0"/>
          <a:chOff x="0" y="0"/>
          <a:chExt cx="0" cy="0"/>
        </a:xfrm>
      </p:grpSpPr>
      <p:sp>
        <p:nvSpPr>
          <p:cNvPr id="905" name="Google Shape;905;p113"/>
          <p:cNvSpPr/>
          <p:nvPr/>
        </p:nvSpPr>
        <p:spPr>
          <a:xfrm>
            <a:off x="-50695" y="-56871"/>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906" name="Google Shape;906;p113"/>
          <p:cNvSpPr txBox="1"/>
          <p:nvPr/>
        </p:nvSpPr>
        <p:spPr>
          <a:xfrm>
            <a:off x="388252" y="527675"/>
            <a:ext cx="3825900" cy="381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2700" u="none" cap="none" strike="noStrike">
                <a:solidFill>
                  <a:srgbClr val="164F86"/>
                </a:solidFill>
                <a:latin typeface="Open Sans"/>
                <a:ea typeface="Open Sans"/>
                <a:cs typeface="Open Sans"/>
                <a:sym typeface="Open Sans"/>
              </a:rPr>
              <a:t>Quatre éléments fondamentaux</a:t>
            </a:r>
            <a:endParaRPr b="1" i="0" sz="500" u="none" cap="none" strike="noStrike">
              <a:solidFill>
                <a:srgbClr val="000000"/>
              </a:solidFill>
              <a:latin typeface="Open Sans"/>
              <a:ea typeface="Open Sans"/>
              <a:cs typeface="Open Sans"/>
              <a:sym typeface="Open Sans"/>
            </a:endParaRPr>
          </a:p>
        </p:txBody>
      </p:sp>
      <p:sp>
        <p:nvSpPr>
          <p:cNvPr id="907" name="Google Shape;907;p113"/>
          <p:cNvSpPr/>
          <p:nvPr/>
        </p:nvSpPr>
        <p:spPr>
          <a:xfrm>
            <a:off x="797074" y="1454967"/>
            <a:ext cx="2233500" cy="2233500"/>
          </a:xfrm>
          <a:prstGeom prst="ellipse">
            <a:avLst/>
          </a:prstGeom>
          <a:solidFill>
            <a:srgbClr val="EC5D57"/>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None/>
            </a:pPr>
            <a:r>
              <a:rPr b="1" i="0" lang="en" sz="2000" u="none" cap="none" strike="noStrike">
                <a:solidFill>
                  <a:srgbClr val="FFFFFF"/>
                </a:solidFill>
                <a:latin typeface="Open Sans"/>
                <a:ea typeface="Open Sans"/>
                <a:cs typeface="Open Sans"/>
                <a:sym typeface="Open Sans"/>
              </a:rPr>
              <a:t>Loterie civique</a:t>
            </a:r>
            <a:endParaRPr b="1" i="0" sz="500" u="none" cap="none" strike="noStrike">
              <a:solidFill>
                <a:srgbClr val="000000"/>
              </a:solidFill>
              <a:latin typeface="Open Sans"/>
              <a:ea typeface="Open Sans"/>
              <a:cs typeface="Open Sans"/>
              <a:sym typeface="Open Sans"/>
            </a:endParaRPr>
          </a:p>
        </p:txBody>
      </p:sp>
      <p:sp>
        <p:nvSpPr>
          <p:cNvPr id="908" name="Google Shape;908;p113"/>
          <p:cNvSpPr txBox="1"/>
          <p:nvPr/>
        </p:nvSpPr>
        <p:spPr>
          <a:xfrm>
            <a:off x="3830120" y="2123975"/>
            <a:ext cx="4565100" cy="8955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3000" u="none" cap="none" strike="noStrike">
                <a:solidFill>
                  <a:srgbClr val="164F86"/>
                </a:solidFill>
                <a:latin typeface="Open Sans"/>
                <a:ea typeface="Open Sans"/>
                <a:cs typeface="Open Sans"/>
                <a:sym typeface="Open Sans"/>
              </a:rPr>
              <a:t>Rassembler les bonnes personnes dans la salle</a:t>
            </a:r>
            <a:endParaRPr b="0" i="0" sz="3000" u="none" cap="none" strike="noStrike">
              <a:solidFill>
                <a:srgbClr val="000000"/>
              </a:solidFill>
              <a:latin typeface="Open Sans"/>
              <a:ea typeface="Open Sans"/>
              <a:cs typeface="Open Sans"/>
              <a:sym typeface="Open Sans"/>
            </a:endParaRPr>
          </a:p>
        </p:txBody>
      </p:sp>
    </p:spTree>
  </p:cSld>
  <p:clrMapOvr>
    <a:masterClrMapping/>
  </p:clrMapOvr>
  <p:transition>
    <p:fade thruBlk="1"/>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114"/>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grpSp>
        <p:nvGrpSpPr>
          <p:cNvPr id="914" name="Google Shape;914;p114"/>
          <p:cNvGrpSpPr/>
          <p:nvPr/>
        </p:nvGrpSpPr>
        <p:grpSpPr>
          <a:xfrm rot="1055950">
            <a:off x="4262834" y="1042162"/>
            <a:ext cx="4214640" cy="2224117"/>
            <a:chOff x="-1" y="0"/>
            <a:chExt cx="11237411" cy="5930117"/>
          </a:xfrm>
        </p:grpSpPr>
        <p:sp>
          <p:nvSpPr>
            <p:cNvPr id="915" name="Google Shape;915;p114"/>
            <p:cNvSpPr/>
            <p:nvPr/>
          </p:nvSpPr>
          <p:spPr>
            <a:xfrm rot="419969">
              <a:off x="269053" y="669673"/>
              <a:ext cx="10699138" cy="4590623"/>
            </a:xfrm>
            <a:prstGeom prst="rect">
              <a:avLst/>
            </a:prstGeom>
            <a:solidFill>
              <a:srgbClr val="FFEFD7"/>
            </a:solidFill>
            <a:ln>
              <a:noFill/>
            </a:ln>
            <a:effectLst>
              <a:outerShdw blurRad="63500" rotWithShape="0" dir="5400000" dist="63500">
                <a:srgbClr val="53585F">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descr="unknown.png" id="916" name="Google Shape;916;p114"/>
            <p:cNvPicPr preferRelativeResize="0"/>
            <p:nvPr/>
          </p:nvPicPr>
          <p:blipFill rotWithShape="1">
            <a:blip r:embed="rId3">
              <a:alphaModFix/>
            </a:blip>
            <a:srcRect b="0" l="0" r="0" t="0"/>
            <a:stretch/>
          </p:blipFill>
          <p:spPr>
            <a:xfrm rot="420000">
              <a:off x="243566" y="637718"/>
              <a:ext cx="10750278" cy="4654682"/>
            </a:xfrm>
            <a:prstGeom prst="rect">
              <a:avLst/>
            </a:prstGeom>
            <a:noFill/>
            <a:ln cap="flat" cmpd="sng" w="9525">
              <a:solidFill>
                <a:srgbClr val="000000"/>
              </a:solidFill>
              <a:prstDash val="solid"/>
              <a:bevel/>
              <a:headEnd len="sm" w="sm" type="none"/>
              <a:tailEnd len="sm" w="sm" type="none"/>
            </a:ln>
          </p:spPr>
        </p:pic>
      </p:grpSp>
      <p:pic>
        <p:nvPicPr>
          <p:cNvPr descr="Screen Shot 2017-03-09 at 4.13.11 PM.png" id="917" name="Google Shape;917;p114"/>
          <p:cNvPicPr preferRelativeResize="0"/>
          <p:nvPr/>
        </p:nvPicPr>
        <p:blipFill rotWithShape="1">
          <a:blip r:embed="rId4">
            <a:alphaModFix/>
          </a:blip>
          <a:srcRect b="0" l="0" r="0" t="0"/>
          <a:stretch/>
        </p:blipFill>
        <p:spPr>
          <a:xfrm rot="-659999">
            <a:off x="811448" y="1261744"/>
            <a:ext cx="4109452" cy="1784268"/>
          </a:xfrm>
          <a:prstGeom prst="rect">
            <a:avLst/>
          </a:prstGeom>
          <a:noFill/>
          <a:ln>
            <a:noFill/>
          </a:ln>
          <a:effectLst>
            <a:outerShdw blurRad="63500" rotWithShape="0" dir="2398957" dist="63500">
              <a:srgbClr val="000000">
                <a:alpha val="49410"/>
              </a:srgbClr>
            </a:outerShdw>
          </a:effectLst>
        </p:spPr>
      </p:pic>
      <p:pic>
        <p:nvPicPr>
          <p:cNvPr descr="Screen Shot 2015-10-15 at 2.34.07 PM.png" id="918" name="Google Shape;918;p114"/>
          <p:cNvPicPr preferRelativeResize="0"/>
          <p:nvPr/>
        </p:nvPicPr>
        <p:blipFill rotWithShape="1">
          <a:blip r:embed="rId5">
            <a:alphaModFix/>
          </a:blip>
          <a:srcRect b="559" l="0" r="0" t="1217"/>
          <a:stretch/>
        </p:blipFill>
        <p:spPr>
          <a:xfrm rot="300000">
            <a:off x="2458879" y="2688623"/>
            <a:ext cx="4291823" cy="1851896"/>
          </a:xfrm>
          <a:prstGeom prst="rect">
            <a:avLst/>
          </a:prstGeom>
          <a:noFill/>
          <a:ln>
            <a:noFill/>
          </a:ln>
          <a:effectLst>
            <a:outerShdw blurRad="50800" rotWithShape="0" dir="5400000" dist="63500">
              <a:srgbClr val="000000">
                <a:alpha val="49410"/>
              </a:srgbClr>
            </a:outerShdw>
          </a:effectLst>
        </p:spPr>
      </p:pic>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2" name="Shape 922"/>
        <p:cNvGrpSpPr/>
        <p:nvPr/>
      </p:nvGrpSpPr>
      <p:grpSpPr>
        <a:xfrm>
          <a:off x="0" y="0"/>
          <a:ext cx="0" cy="0"/>
          <a:chOff x="0" y="0"/>
          <a:chExt cx="0" cy="0"/>
        </a:xfrm>
      </p:grpSpPr>
      <p:sp>
        <p:nvSpPr>
          <p:cNvPr id="923" name="Google Shape;923;p115"/>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pic>
        <p:nvPicPr>
          <p:cNvPr descr="Image" id="924" name="Google Shape;924;p115"/>
          <p:cNvPicPr preferRelativeResize="0"/>
          <p:nvPr/>
        </p:nvPicPr>
        <p:blipFill rotWithShape="1">
          <a:blip r:embed="rId3">
            <a:alphaModFix/>
          </a:blip>
          <a:srcRect b="0" l="0" r="0" t="0"/>
          <a:stretch/>
        </p:blipFill>
        <p:spPr>
          <a:xfrm rot="-419999">
            <a:off x="4879582" y="644503"/>
            <a:ext cx="2547937" cy="3593505"/>
          </a:xfrm>
          <a:prstGeom prst="rect">
            <a:avLst/>
          </a:prstGeom>
          <a:noFill/>
          <a:ln cap="flat" cmpd="sng" w="12700">
            <a:solidFill>
              <a:srgbClr val="A6AAA9"/>
            </a:solidFill>
            <a:prstDash val="solid"/>
            <a:miter lim="400000"/>
            <a:headEnd len="sm" w="sm" type="none"/>
            <a:tailEnd len="sm" w="sm" type="none"/>
          </a:ln>
          <a:effectLst>
            <a:reflection blurRad="0" dir="0" dist="0" endA="0" endPos="40000" fadeDir="5400012" kx="0" rotWithShape="0" algn="bl" stA="50000" stPos="0" sy="-100000" ky="0"/>
          </a:effectLst>
        </p:spPr>
      </p:pic>
      <p:pic>
        <p:nvPicPr>
          <p:cNvPr descr="Image" id="925" name="Google Shape;925;p115"/>
          <p:cNvPicPr preferRelativeResize="0"/>
          <p:nvPr/>
        </p:nvPicPr>
        <p:blipFill rotWithShape="1">
          <a:blip r:embed="rId4">
            <a:alphaModFix/>
          </a:blip>
          <a:srcRect b="0" l="0" r="0" t="0"/>
          <a:stretch/>
        </p:blipFill>
        <p:spPr>
          <a:xfrm rot="-419999">
            <a:off x="2112855" y="794808"/>
            <a:ext cx="2547937" cy="3591427"/>
          </a:xfrm>
          <a:prstGeom prst="rect">
            <a:avLst/>
          </a:prstGeom>
          <a:noFill/>
          <a:ln cap="flat" cmpd="sng" w="12700">
            <a:solidFill>
              <a:srgbClr val="A6AAA9"/>
            </a:solidFill>
            <a:prstDash val="solid"/>
            <a:miter lim="400000"/>
            <a:headEnd len="sm" w="sm" type="none"/>
            <a:tailEnd len="sm" w="sm" type="none"/>
          </a:ln>
          <a:effectLst>
            <a:reflection blurRad="0" dir="0" dist="0" endA="0" endPos="40000" fadeDir="5400012" kx="0" rotWithShape="0" algn="bl" stA="50000" stPos="0" sy="-100000" ky="0"/>
          </a:effectLst>
        </p:spPr>
      </p:pic>
    </p:spTree>
  </p:cSld>
  <p:clrMapOvr>
    <a:masterClrMapping/>
  </p:clrMapOvr>
  <p:transition spd="med">
    <p:fade thruBlk="1"/>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9" name="Shape 929"/>
        <p:cNvGrpSpPr/>
        <p:nvPr/>
      </p:nvGrpSpPr>
      <p:grpSpPr>
        <a:xfrm>
          <a:off x="0" y="0"/>
          <a:ext cx="0" cy="0"/>
          <a:chOff x="0" y="0"/>
          <a:chExt cx="0" cy="0"/>
        </a:xfrm>
      </p:grpSpPr>
      <p:sp>
        <p:nvSpPr>
          <p:cNvPr id="930" name="Google Shape;930;p116"/>
          <p:cNvSpPr/>
          <p:nvPr/>
        </p:nvSpPr>
        <p:spPr>
          <a:xfrm>
            <a:off x="-50695" y="-56871"/>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931" name="Google Shape;931;p116"/>
          <p:cNvSpPr txBox="1"/>
          <p:nvPr/>
        </p:nvSpPr>
        <p:spPr>
          <a:xfrm>
            <a:off x="388242" y="527683"/>
            <a:ext cx="3051300" cy="381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2700" u="none" cap="none" strike="noStrike">
                <a:solidFill>
                  <a:srgbClr val="164F86"/>
                </a:solidFill>
                <a:latin typeface="Open Sans"/>
                <a:ea typeface="Open Sans"/>
                <a:cs typeface="Open Sans"/>
                <a:sym typeface="Open Sans"/>
              </a:rPr>
              <a:t>Quatre éléments fondamentaux</a:t>
            </a:r>
            <a:endParaRPr b="1" i="0" sz="500" u="none" cap="none" strike="noStrike">
              <a:solidFill>
                <a:srgbClr val="000000"/>
              </a:solidFill>
              <a:latin typeface="Open Sans"/>
              <a:ea typeface="Open Sans"/>
              <a:cs typeface="Open Sans"/>
              <a:sym typeface="Open Sans"/>
            </a:endParaRPr>
          </a:p>
        </p:txBody>
      </p:sp>
      <p:sp>
        <p:nvSpPr>
          <p:cNvPr id="932" name="Google Shape;932;p116"/>
          <p:cNvSpPr/>
          <p:nvPr/>
        </p:nvSpPr>
        <p:spPr>
          <a:xfrm>
            <a:off x="797074" y="1454967"/>
            <a:ext cx="2233500" cy="2233500"/>
          </a:xfrm>
          <a:prstGeom prst="ellipse">
            <a:avLst/>
          </a:prstGeom>
          <a:solidFill>
            <a:srgbClr val="EC5D57"/>
          </a:solidFill>
          <a:ln>
            <a:noFill/>
          </a:ln>
        </p:spPr>
        <p:txBody>
          <a:bodyPr anchorCtr="0" anchor="ctr" bIns="19050" lIns="0" spcFirstLastPara="1" rIns="0" wrap="square" tIns="19050">
            <a:noAutofit/>
          </a:bodyPr>
          <a:lstStyle/>
          <a:p>
            <a:pPr indent="0" lvl="0" marL="0" marR="0" rtl="0" algn="ctr">
              <a:lnSpc>
                <a:spcPct val="100000"/>
              </a:lnSpc>
              <a:spcBef>
                <a:spcPts val="0"/>
              </a:spcBef>
              <a:spcAft>
                <a:spcPts val="0"/>
              </a:spcAft>
              <a:buNone/>
            </a:pPr>
            <a:r>
              <a:rPr b="1" i="0" lang="en" sz="1700" u="none" cap="none" strike="noStrike">
                <a:solidFill>
                  <a:srgbClr val="FFFFFF"/>
                </a:solidFill>
                <a:latin typeface="Open Sans"/>
                <a:ea typeface="Open Sans"/>
                <a:cs typeface="Open Sans"/>
                <a:sym typeface="Open Sans"/>
              </a:rPr>
              <a:t>Apprentissage et délibération</a:t>
            </a:r>
            <a:endParaRPr b="1" i="0" sz="1700" u="none" cap="none" strike="noStrike">
              <a:solidFill>
                <a:srgbClr val="000000"/>
              </a:solidFill>
              <a:latin typeface="Open Sans"/>
              <a:ea typeface="Open Sans"/>
              <a:cs typeface="Open Sans"/>
              <a:sym typeface="Open Sans"/>
            </a:endParaRPr>
          </a:p>
        </p:txBody>
      </p:sp>
      <p:sp>
        <p:nvSpPr>
          <p:cNvPr id="933" name="Google Shape;933;p116"/>
          <p:cNvSpPr txBox="1"/>
          <p:nvPr/>
        </p:nvSpPr>
        <p:spPr>
          <a:xfrm>
            <a:off x="3304232" y="1737521"/>
            <a:ext cx="5437200" cy="1773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3300" u="none" cap="none" strike="noStrike">
                <a:solidFill>
                  <a:srgbClr val="164F86"/>
                </a:solidFill>
                <a:latin typeface="Open Sans"/>
                <a:ea typeface="Open Sans"/>
                <a:cs typeface="Open Sans"/>
                <a:sym typeface="Open Sans"/>
              </a:rPr>
              <a:t>Soutenir l’apprentissage et demander aux gens de penser au nom des autres</a:t>
            </a:r>
            <a:endParaRPr b="1" i="0" sz="500" u="none" cap="none" strike="noStrike">
              <a:solidFill>
                <a:srgbClr val="000000"/>
              </a:solidFill>
              <a:latin typeface="Open Sans"/>
              <a:ea typeface="Open Sans"/>
              <a:cs typeface="Open Sans"/>
              <a:sym typeface="Open Sans"/>
            </a:endParaRPr>
          </a:p>
        </p:txBody>
      </p:sp>
    </p:spTree>
  </p:cSld>
  <p:clrMapOvr>
    <a:masterClrMapping/>
  </p:clrMapOvr>
  <p:transition>
    <p:fade thruBlk="1"/>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7" name="Shape 937"/>
        <p:cNvGrpSpPr/>
        <p:nvPr/>
      </p:nvGrpSpPr>
      <p:grpSpPr>
        <a:xfrm>
          <a:off x="0" y="0"/>
          <a:ext cx="0" cy="0"/>
          <a:chOff x="0" y="0"/>
          <a:chExt cx="0" cy="0"/>
        </a:xfrm>
      </p:grpSpPr>
      <p:sp>
        <p:nvSpPr>
          <p:cNvPr id="938" name="Google Shape;938;p117"/>
          <p:cNvSpPr/>
          <p:nvPr/>
        </p:nvSpPr>
        <p:spPr>
          <a:xfrm>
            <a:off x="-442212" y="-29996"/>
            <a:ext cx="10028400" cy="5203500"/>
          </a:xfrm>
          <a:prstGeom prst="rect">
            <a:avLst/>
          </a:prstGeom>
          <a:solidFill>
            <a:srgbClr val="51A7F9"/>
          </a:solidFill>
          <a:ln>
            <a:noFill/>
          </a:ln>
          <a:effectLst>
            <a:outerShdw blurRad="12700" rotWithShape="0" dir="5400000" dist="12700">
              <a:srgbClr val="000000">
                <a:alpha val="49410"/>
              </a:srgbClr>
            </a:outerShdw>
          </a:effectLst>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51A7F9"/>
              </a:buClr>
              <a:buSzPts val="1100"/>
              <a:buFont typeface="Helvetica Neue Light"/>
              <a:buNone/>
            </a:pPr>
            <a:r>
              <a:t/>
            </a:r>
            <a:endParaRPr b="0" i="0" sz="1100" u="none" cap="none" strike="noStrike">
              <a:solidFill>
                <a:srgbClr val="51A7F9"/>
              </a:solidFill>
              <a:latin typeface="Helvetica Neue Light"/>
              <a:ea typeface="Helvetica Neue Light"/>
              <a:cs typeface="Helvetica Neue Light"/>
              <a:sym typeface="Helvetica Neue Light"/>
            </a:endParaRPr>
          </a:p>
        </p:txBody>
      </p:sp>
      <p:sp>
        <p:nvSpPr>
          <p:cNvPr id="939" name="Google Shape;939;p117"/>
          <p:cNvSpPr txBox="1"/>
          <p:nvPr/>
        </p:nvSpPr>
        <p:spPr>
          <a:xfrm>
            <a:off x="496610" y="2465180"/>
            <a:ext cx="8376000" cy="975000"/>
          </a:xfrm>
          <a:prstGeom prst="rect">
            <a:avLst/>
          </a:prstGeom>
          <a:noFill/>
          <a:ln>
            <a:noFill/>
          </a:ln>
        </p:spPr>
        <p:txBody>
          <a:bodyPr anchorCtr="0" anchor="t" bIns="14300" lIns="14300" spcFirstLastPara="1" rIns="14300" wrap="square" tIns="14300">
            <a:noAutofit/>
          </a:bodyPr>
          <a:lstStyle/>
          <a:p>
            <a:pPr indent="0" lvl="0" marL="0" marR="0" rtl="0" algn="l">
              <a:lnSpc>
                <a:spcPct val="100000"/>
              </a:lnSpc>
              <a:spcBef>
                <a:spcPts val="0"/>
              </a:spcBef>
              <a:spcAft>
                <a:spcPts val="0"/>
              </a:spcAft>
              <a:buNone/>
            </a:pPr>
            <a:r>
              <a:rPr b="1" i="0" lang="en" sz="3800" u="none" cap="none" strike="noStrike">
                <a:solidFill>
                  <a:srgbClr val="164F86"/>
                </a:solidFill>
                <a:latin typeface="Open Sans"/>
                <a:ea typeface="Open Sans"/>
                <a:cs typeface="Open Sans"/>
                <a:sym typeface="Open Sans"/>
              </a:rPr>
              <a:t>Penser comme des éducateurs d’adultes</a:t>
            </a:r>
            <a:endParaRPr b="0" i="0" sz="5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05" name="Shape 205"/>
        <p:cNvGrpSpPr/>
        <p:nvPr/>
      </p:nvGrpSpPr>
      <p:grpSpPr>
        <a:xfrm>
          <a:off x="0" y="0"/>
          <a:ext cx="0" cy="0"/>
          <a:chOff x="0" y="0"/>
          <a:chExt cx="0" cy="0"/>
        </a:xfrm>
      </p:grpSpPr>
      <p:pic>
        <p:nvPicPr>
          <p:cNvPr id="206" name="Google Shape;206;p37"/>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207" name="Google Shape;207;p37"/>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7"/>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Merci aux danseurs</a:t>
            </a:r>
            <a:r>
              <a:rPr lang="en" sz="4500">
                <a:solidFill>
                  <a:srgbClr val="FFFFFF"/>
                </a:solidFill>
                <a:latin typeface="Oswald"/>
                <a:ea typeface="Oswald"/>
                <a:cs typeface="Oswald"/>
                <a:sym typeface="Oswald"/>
              </a:rPr>
              <a:t>!</a:t>
            </a:r>
            <a:endParaRPr sz="4500">
              <a:solidFill>
                <a:srgbClr val="FFFFFF"/>
              </a:solidFill>
              <a:latin typeface="Oswald"/>
              <a:ea typeface="Oswald"/>
              <a:cs typeface="Oswald"/>
              <a:sym typeface="Oswald"/>
            </a:endParaRPr>
          </a:p>
        </p:txBody>
      </p:sp>
      <p:sp>
        <p:nvSpPr>
          <p:cNvPr id="209" name="Google Shape;209;p37"/>
          <p:cNvSpPr txBox="1"/>
          <p:nvPr/>
        </p:nvSpPr>
        <p:spPr>
          <a:xfrm>
            <a:off x="1706125" y="1947375"/>
            <a:ext cx="5374800" cy="2521500"/>
          </a:xfrm>
          <a:prstGeom prst="rect">
            <a:avLst/>
          </a:prstGeom>
          <a:noFill/>
          <a:ln>
            <a:noFill/>
          </a:ln>
        </p:spPr>
        <p:txBody>
          <a:bodyPr anchorCtr="0" anchor="t" bIns="68575" lIns="68575" spcFirstLastPara="1" rIns="68575" wrap="square" tIns="68575">
            <a:noAutofit/>
          </a:bodyPr>
          <a:lstStyle/>
          <a:p>
            <a:pPr indent="0" lvl="0" marL="177800" rtl="0" algn="l">
              <a:lnSpc>
                <a:spcPct val="90000"/>
              </a:lnSpc>
              <a:spcBef>
                <a:spcPts val="800"/>
              </a:spcBef>
              <a:spcAft>
                <a:spcPts val="0"/>
              </a:spcAft>
              <a:buNone/>
            </a:pPr>
            <a:r>
              <a:t/>
            </a:r>
            <a:endParaRPr sz="3000">
              <a:highlight>
                <a:srgbClr val="FFFF00"/>
              </a:highlight>
              <a:latin typeface="Oswald Regular"/>
              <a:ea typeface="Oswald Regular"/>
              <a:cs typeface="Oswald Regular"/>
              <a:sym typeface="Oswald Regular"/>
            </a:endParaRPr>
          </a:p>
          <a:p>
            <a:pPr indent="0" lvl="0" marL="0" rtl="0" algn="l">
              <a:spcBef>
                <a:spcPts val="0"/>
              </a:spcBef>
              <a:spcAft>
                <a:spcPts val="0"/>
              </a:spcAft>
              <a:buNone/>
            </a:pPr>
            <a:r>
              <a:t/>
            </a:r>
            <a:endParaRPr sz="4500">
              <a:latin typeface="Oswald Regular"/>
              <a:ea typeface="Oswald Regular"/>
              <a:cs typeface="Oswald Regular"/>
              <a:sym typeface="Oswald Regular"/>
            </a:endParaRPr>
          </a:p>
        </p:txBody>
      </p:sp>
      <p:pic>
        <p:nvPicPr>
          <p:cNvPr id="210" name="Google Shape;210;p37"/>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211" name="Google Shape;211;p37"/>
          <p:cNvPicPr preferRelativeResize="0"/>
          <p:nvPr/>
        </p:nvPicPr>
        <p:blipFill>
          <a:blip r:embed="rId5">
            <a:alphaModFix/>
          </a:blip>
          <a:stretch>
            <a:fillRect/>
          </a:stretch>
        </p:blipFill>
        <p:spPr>
          <a:xfrm>
            <a:off x="42925" y="155925"/>
            <a:ext cx="1544081" cy="848700"/>
          </a:xfrm>
          <a:prstGeom prst="rect">
            <a:avLst/>
          </a:prstGeom>
          <a:noFill/>
          <a:ln>
            <a:noFill/>
          </a:ln>
        </p:spPr>
      </p:pic>
      <p:sp>
        <p:nvSpPr>
          <p:cNvPr id="212" name="Google Shape;212;p37"/>
          <p:cNvSpPr txBox="1"/>
          <p:nvPr>
            <p:ph type="ctrTitle"/>
          </p:nvPr>
        </p:nvSpPr>
        <p:spPr>
          <a:xfrm>
            <a:off x="6412400" y="3756100"/>
            <a:ext cx="2634600" cy="1285200"/>
          </a:xfrm>
          <a:prstGeom prst="rect">
            <a:avLst/>
          </a:prstGeom>
          <a:noFill/>
          <a:ln>
            <a:noFill/>
          </a:ln>
        </p:spPr>
        <p:txBody>
          <a:bodyPr anchorCtr="0" anchor="b" bIns="34275" lIns="68575" spcFirstLastPara="1" rIns="68575" wrap="square" tIns="34275">
            <a:noAutofit/>
          </a:bodyPr>
          <a:lstStyle/>
          <a:p>
            <a:pPr indent="0" lvl="0" marL="0" rtl="0" algn="r">
              <a:lnSpc>
                <a:spcPct val="90000"/>
              </a:lnSpc>
              <a:spcBef>
                <a:spcPts val="0"/>
              </a:spcBef>
              <a:spcAft>
                <a:spcPts val="0"/>
              </a:spcAft>
              <a:buClr>
                <a:schemeClr val="lt1"/>
              </a:buClr>
              <a:buSzPts val="2600"/>
              <a:buFont typeface="Arial"/>
              <a:buNone/>
            </a:pPr>
            <a:r>
              <a:rPr lang="en" sz="1800">
                <a:solidFill>
                  <a:srgbClr val="000000"/>
                </a:solidFill>
                <a:latin typeface="Oswald Regular"/>
                <a:ea typeface="Oswald Regular"/>
                <a:cs typeface="Oswald Regular"/>
                <a:sym typeface="Oswald Regular"/>
              </a:rPr>
              <a:t>Joignez-vous à la conversation!</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@policommpoli</a:t>
            </a:r>
            <a:br>
              <a:rPr lang="en" sz="1800">
                <a:solidFill>
                  <a:srgbClr val="000000"/>
                </a:solidFill>
                <a:latin typeface="Oswald Regular"/>
                <a:ea typeface="Oswald Regular"/>
                <a:cs typeface="Oswald Regular"/>
                <a:sym typeface="Oswald Regular"/>
              </a:rPr>
            </a:br>
            <a:r>
              <a:rPr lang="en" sz="1800">
                <a:solidFill>
                  <a:srgbClr val="000000"/>
                </a:solidFill>
                <a:latin typeface="Oswald Regular"/>
                <a:ea typeface="Oswald Regular"/>
                <a:cs typeface="Oswald Regular"/>
                <a:sym typeface="Oswald Regular"/>
              </a:rPr>
              <a:t>	 #commpoli</a:t>
            </a:r>
            <a:endParaRPr sz="1800">
              <a:solidFill>
                <a:srgbClr val="000000"/>
              </a:solidFill>
              <a:latin typeface="Oswald Regular"/>
              <a:ea typeface="Oswald Regular"/>
              <a:cs typeface="Oswald Regular"/>
              <a:sym typeface="Oswald Regular"/>
            </a:endParaRPr>
          </a:p>
        </p:txBody>
      </p:sp>
      <p:pic>
        <p:nvPicPr>
          <p:cNvPr id="213" name="Google Shape;213;p37"/>
          <p:cNvPicPr preferRelativeResize="0"/>
          <p:nvPr/>
        </p:nvPicPr>
        <p:blipFill>
          <a:blip r:embed="rId6">
            <a:alphaModFix/>
          </a:blip>
          <a:stretch>
            <a:fillRect/>
          </a:stretch>
        </p:blipFill>
        <p:spPr>
          <a:xfrm>
            <a:off x="2795588" y="1285875"/>
            <a:ext cx="3552825" cy="31813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3" name="Shape 943"/>
        <p:cNvGrpSpPr/>
        <p:nvPr/>
      </p:nvGrpSpPr>
      <p:grpSpPr>
        <a:xfrm>
          <a:off x="0" y="0"/>
          <a:ext cx="0" cy="0"/>
          <a:chOff x="0" y="0"/>
          <a:chExt cx="0" cy="0"/>
        </a:xfrm>
      </p:grpSpPr>
      <p:sp>
        <p:nvSpPr>
          <p:cNvPr id="944" name="Google Shape;944;p118"/>
          <p:cNvSpPr/>
          <p:nvPr/>
        </p:nvSpPr>
        <p:spPr>
          <a:xfrm>
            <a:off x="-548649" y="-29996"/>
            <a:ext cx="10042200" cy="5203500"/>
          </a:xfrm>
          <a:prstGeom prst="rect">
            <a:avLst/>
          </a:prstGeom>
          <a:solidFill>
            <a:srgbClr val="51A7F9"/>
          </a:solidFill>
          <a:ln>
            <a:noFill/>
          </a:ln>
          <a:effectLst>
            <a:outerShdw blurRad="12700" rotWithShape="0" dir="5400000" dist="12700">
              <a:srgbClr val="000000">
                <a:alpha val="49410"/>
              </a:srgbClr>
            </a:outerShdw>
          </a:effectLst>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51A7F9"/>
              </a:buClr>
              <a:buSzPts val="1100"/>
              <a:buFont typeface="Helvetica Neue Light"/>
              <a:buNone/>
            </a:pPr>
            <a:r>
              <a:t/>
            </a:r>
            <a:endParaRPr b="0" i="0" sz="1100" u="none" cap="none" strike="noStrike">
              <a:solidFill>
                <a:srgbClr val="51A7F9"/>
              </a:solidFill>
              <a:latin typeface="Helvetica Neue Light"/>
              <a:ea typeface="Helvetica Neue Light"/>
              <a:cs typeface="Helvetica Neue Light"/>
              <a:sym typeface="Helvetica Neue Light"/>
            </a:endParaRPr>
          </a:p>
        </p:txBody>
      </p:sp>
      <p:sp>
        <p:nvSpPr>
          <p:cNvPr id="945" name="Google Shape;945;p118"/>
          <p:cNvSpPr txBox="1"/>
          <p:nvPr/>
        </p:nvSpPr>
        <p:spPr>
          <a:xfrm>
            <a:off x="563159" y="2071900"/>
            <a:ext cx="7818600" cy="2018400"/>
          </a:xfrm>
          <a:prstGeom prst="rect">
            <a:avLst/>
          </a:prstGeom>
          <a:noFill/>
          <a:ln>
            <a:noFill/>
          </a:ln>
        </p:spPr>
        <p:txBody>
          <a:bodyPr anchorCtr="0" anchor="t" bIns="14300" lIns="14300" spcFirstLastPara="1" rIns="14300" wrap="square" tIns="14300">
            <a:noAutofit/>
          </a:bodyPr>
          <a:lstStyle/>
          <a:p>
            <a:pPr indent="0" lvl="0" marL="0" marR="0" rtl="0" algn="l">
              <a:lnSpc>
                <a:spcPct val="100000"/>
              </a:lnSpc>
              <a:spcBef>
                <a:spcPts val="0"/>
              </a:spcBef>
              <a:spcAft>
                <a:spcPts val="0"/>
              </a:spcAft>
              <a:buNone/>
            </a:pPr>
            <a:r>
              <a:rPr b="1" i="0" lang="en" sz="3800" u="none" cap="none" strike="noStrike">
                <a:solidFill>
                  <a:srgbClr val="164F86"/>
                </a:solidFill>
                <a:latin typeface="Open Sans"/>
                <a:ea typeface="Open Sans"/>
                <a:cs typeface="Open Sans"/>
                <a:sym typeface="Open Sans"/>
              </a:rPr>
              <a:t>Un bon apprentissage public clarifie les choix et présente des perspectives diversifiées</a:t>
            </a:r>
            <a:endParaRPr b="1" i="0" sz="3800" u="none" cap="none" strike="noStrike">
              <a:solidFill>
                <a:srgbClr val="164F86"/>
              </a:solidFill>
              <a:latin typeface="Arial"/>
              <a:ea typeface="Arial"/>
              <a:cs typeface="Arial"/>
              <a:sym typeface="Arial"/>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9" name="Shape 949"/>
        <p:cNvGrpSpPr/>
        <p:nvPr/>
      </p:nvGrpSpPr>
      <p:grpSpPr>
        <a:xfrm>
          <a:off x="0" y="0"/>
          <a:ext cx="0" cy="0"/>
          <a:chOff x="0" y="0"/>
          <a:chExt cx="0" cy="0"/>
        </a:xfrm>
      </p:grpSpPr>
      <p:sp>
        <p:nvSpPr>
          <p:cNvPr id="950" name="Google Shape;950;p119"/>
          <p:cNvSpPr/>
          <p:nvPr/>
        </p:nvSpPr>
        <p:spPr>
          <a:xfrm>
            <a:off x="-548649" y="-29996"/>
            <a:ext cx="10042200" cy="5203500"/>
          </a:xfrm>
          <a:prstGeom prst="rect">
            <a:avLst/>
          </a:prstGeom>
          <a:solidFill>
            <a:srgbClr val="51A7F9"/>
          </a:solidFill>
          <a:ln>
            <a:noFill/>
          </a:ln>
          <a:effectLst>
            <a:outerShdw blurRad="12700" rotWithShape="0" dir="5400000" dist="12700">
              <a:srgbClr val="000000">
                <a:alpha val="49410"/>
              </a:srgbClr>
            </a:outerShdw>
          </a:effectLst>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51A7F9"/>
              </a:buClr>
              <a:buSzPts val="1100"/>
              <a:buFont typeface="Helvetica Neue Light"/>
              <a:buNone/>
            </a:pPr>
            <a:r>
              <a:t/>
            </a:r>
            <a:endParaRPr b="0" i="0" sz="1100" u="none" cap="none" strike="noStrike">
              <a:solidFill>
                <a:srgbClr val="51A7F9"/>
              </a:solidFill>
              <a:latin typeface="Helvetica Neue Light"/>
              <a:ea typeface="Helvetica Neue Light"/>
              <a:cs typeface="Helvetica Neue Light"/>
              <a:sym typeface="Helvetica Neue Light"/>
            </a:endParaRPr>
          </a:p>
        </p:txBody>
      </p:sp>
      <p:sp>
        <p:nvSpPr>
          <p:cNvPr id="951" name="Google Shape;951;p119"/>
          <p:cNvSpPr txBox="1"/>
          <p:nvPr/>
        </p:nvSpPr>
        <p:spPr>
          <a:xfrm>
            <a:off x="563151" y="2174946"/>
            <a:ext cx="7818600" cy="2018400"/>
          </a:xfrm>
          <a:prstGeom prst="rect">
            <a:avLst/>
          </a:prstGeom>
          <a:noFill/>
          <a:ln>
            <a:noFill/>
          </a:ln>
        </p:spPr>
        <p:txBody>
          <a:bodyPr anchorCtr="0" anchor="t" bIns="14300" lIns="14300" spcFirstLastPara="1" rIns="14300" wrap="square" tIns="14300">
            <a:noAutofit/>
          </a:bodyPr>
          <a:lstStyle/>
          <a:p>
            <a:pPr indent="0" lvl="0" marL="0" marR="0" rtl="0" algn="l">
              <a:lnSpc>
                <a:spcPct val="100000"/>
              </a:lnSpc>
              <a:spcBef>
                <a:spcPts val="0"/>
              </a:spcBef>
              <a:spcAft>
                <a:spcPts val="0"/>
              </a:spcAft>
              <a:buNone/>
            </a:pPr>
            <a:r>
              <a:rPr b="1" i="0" lang="en" sz="3800" u="none" cap="none" strike="noStrike">
                <a:solidFill>
                  <a:srgbClr val="164F86"/>
                </a:solidFill>
                <a:latin typeface="Open Sans"/>
                <a:ea typeface="Open Sans"/>
                <a:cs typeface="Open Sans"/>
                <a:sym typeface="Open Sans"/>
              </a:rPr>
              <a:t>Un bon apprentissage public consiste à demander aux gens de penser au nom des autres</a:t>
            </a:r>
            <a:endParaRPr b="1" i="0" sz="3800" u="none" cap="none" strike="noStrike">
              <a:solidFill>
                <a:srgbClr val="164F86"/>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5" name="Shape 955"/>
        <p:cNvGrpSpPr/>
        <p:nvPr/>
      </p:nvGrpSpPr>
      <p:grpSpPr>
        <a:xfrm>
          <a:off x="0" y="0"/>
          <a:ext cx="0" cy="0"/>
          <a:chOff x="0" y="0"/>
          <a:chExt cx="0" cy="0"/>
        </a:xfrm>
      </p:grpSpPr>
      <p:sp>
        <p:nvSpPr>
          <p:cNvPr id="956" name="Google Shape;956;p120"/>
          <p:cNvSpPr/>
          <p:nvPr/>
        </p:nvSpPr>
        <p:spPr>
          <a:xfrm>
            <a:off x="-50695" y="-56871"/>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t/>
            </a:r>
            <a:endParaRPr b="0" i="0" sz="1200" u="none" cap="none" strike="noStrike">
              <a:solidFill>
                <a:srgbClr val="51A7F9"/>
              </a:solidFill>
              <a:latin typeface="Helvetica Neue Light"/>
              <a:ea typeface="Helvetica Neue Light"/>
              <a:cs typeface="Helvetica Neue Light"/>
              <a:sym typeface="Helvetica Neue Light"/>
            </a:endParaRPr>
          </a:p>
        </p:txBody>
      </p:sp>
      <p:sp>
        <p:nvSpPr>
          <p:cNvPr id="957" name="Google Shape;957;p120"/>
          <p:cNvSpPr txBox="1"/>
          <p:nvPr/>
        </p:nvSpPr>
        <p:spPr>
          <a:xfrm>
            <a:off x="388252" y="527675"/>
            <a:ext cx="3696000" cy="381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2700" u="none" cap="none" strike="noStrike">
                <a:solidFill>
                  <a:srgbClr val="164F86"/>
                </a:solidFill>
                <a:latin typeface="Open Sans"/>
                <a:ea typeface="Open Sans"/>
                <a:cs typeface="Open Sans"/>
                <a:sym typeface="Open Sans"/>
              </a:rPr>
              <a:t>Quatre éléments fondamentaux</a:t>
            </a:r>
            <a:endParaRPr b="1" i="0" sz="500" u="none" cap="none" strike="noStrike">
              <a:solidFill>
                <a:srgbClr val="000000"/>
              </a:solidFill>
              <a:latin typeface="Open Sans"/>
              <a:ea typeface="Open Sans"/>
              <a:cs typeface="Open Sans"/>
              <a:sym typeface="Open Sans"/>
            </a:endParaRPr>
          </a:p>
        </p:txBody>
      </p:sp>
      <p:sp>
        <p:nvSpPr>
          <p:cNvPr id="958" name="Google Shape;958;p120"/>
          <p:cNvSpPr/>
          <p:nvPr/>
        </p:nvSpPr>
        <p:spPr>
          <a:xfrm>
            <a:off x="797074" y="1454967"/>
            <a:ext cx="2233500" cy="2233500"/>
          </a:xfrm>
          <a:prstGeom prst="ellipse">
            <a:avLst/>
          </a:prstGeom>
          <a:solidFill>
            <a:srgbClr val="EC5D57"/>
          </a:solidFill>
          <a:ln>
            <a:noFill/>
          </a:ln>
        </p:spPr>
        <p:txBody>
          <a:bodyPr anchorCtr="0" anchor="ctr" bIns="19050" lIns="0" spcFirstLastPara="1" rIns="0" wrap="square" tIns="19050">
            <a:noAutofit/>
          </a:bodyPr>
          <a:lstStyle/>
          <a:p>
            <a:pPr indent="0" lvl="0" marL="0" marR="0" rtl="0" algn="ctr">
              <a:lnSpc>
                <a:spcPct val="100000"/>
              </a:lnSpc>
              <a:spcBef>
                <a:spcPts val="0"/>
              </a:spcBef>
              <a:spcAft>
                <a:spcPts val="0"/>
              </a:spcAft>
              <a:buNone/>
            </a:pPr>
            <a:r>
              <a:rPr b="1" i="0" lang="en" sz="1300" u="none" cap="none" strike="noStrike">
                <a:solidFill>
                  <a:srgbClr val="FFFFFF"/>
                </a:solidFill>
                <a:latin typeface="Open Sans"/>
                <a:ea typeface="Open Sans"/>
                <a:cs typeface="Open Sans"/>
                <a:sym typeface="Open Sans"/>
              </a:rPr>
              <a:t>Rapport sur les recommandations</a:t>
            </a:r>
            <a:endParaRPr/>
          </a:p>
        </p:txBody>
      </p:sp>
      <p:sp>
        <p:nvSpPr>
          <p:cNvPr id="959" name="Google Shape;959;p120"/>
          <p:cNvSpPr txBox="1"/>
          <p:nvPr/>
        </p:nvSpPr>
        <p:spPr>
          <a:xfrm>
            <a:off x="3929212" y="1838189"/>
            <a:ext cx="4355400" cy="1773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3000" u="none" cap="none" strike="noStrike">
                <a:solidFill>
                  <a:srgbClr val="164F86"/>
                </a:solidFill>
                <a:latin typeface="Open Sans"/>
                <a:ea typeface="Open Sans"/>
                <a:cs typeface="Open Sans"/>
                <a:sym typeface="Open Sans"/>
              </a:rPr>
              <a:t>Faciliter l’élaboration d’un rapport sur les recommandations rédigé par des citoyens</a:t>
            </a:r>
            <a:endParaRPr b="0" i="0" sz="3000" u="none" cap="none" strike="noStrike">
              <a:solidFill>
                <a:srgbClr val="000000"/>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3" name="Shape 963"/>
        <p:cNvGrpSpPr/>
        <p:nvPr/>
      </p:nvGrpSpPr>
      <p:grpSpPr>
        <a:xfrm>
          <a:off x="0" y="0"/>
          <a:ext cx="0" cy="0"/>
          <a:chOff x="0" y="0"/>
          <a:chExt cx="0" cy="0"/>
        </a:xfrm>
      </p:grpSpPr>
      <p:sp>
        <p:nvSpPr>
          <p:cNvPr id="964" name="Google Shape;964;p121"/>
          <p:cNvSpPr/>
          <p:nvPr/>
        </p:nvSpPr>
        <p:spPr>
          <a:xfrm>
            <a:off x="0" y="-30000"/>
            <a:ext cx="9322500" cy="5203500"/>
          </a:xfrm>
          <a:prstGeom prst="rect">
            <a:avLst/>
          </a:prstGeom>
          <a:solidFill>
            <a:srgbClr val="51A7F9"/>
          </a:solidFill>
          <a:ln>
            <a:noFill/>
          </a:ln>
          <a:effectLst>
            <a:outerShdw blurRad="12700" rotWithShape="0" dir="5400000" dist="12700">
              <a:srgbClr val="000000">
                <a:alpha val="49410"/>
              </a:srgbClr>
            </a:outerShdw>
          </a:effectLst>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51A7F9"/>
              </a:buClr>
              <a:buSzPts val="1100"/>
              <a:buFont typeface="Helvetica Neue Light"/>
              <a:buNone/>
            </a:pPr>
            <a:r>
              <a:t/>
            </a:r>
            <a:endParaRPr b="0" i="0" sz="1100" u="none" cap="none" strike="noStrike">
              <a:solidFill>
                <a:srgbClr val="51A7F9"/>
              </a:solidFill>
              <a:latin typeface="Helvetica Neue Light"/>
              <a:ea typeface="Helvetica Neue Light"/>
              <a:cs typeface="Helvetica Neue Light"/>
              <a:sym typeface="Helvetica Neue Light"/>
            </a:endParaRPr>
          </a:p>
        </p:txBody>
      </p:sp>
      <p:sp>
        <p:nvSpPr>
          <p:cNvPr id="965" name="Google Shape;965;p121"/>
          <p:cNvSpPr txBox="1"/>
          <p:nvPr/>
        </p:nvSpPr>
        <p:spPr>
          <a:xfrm>
            <a:off x="216850" y="375275"/>
            <a:ext cx="6331500" cy="381900"/>
          </a:xfrm>
          <a:prstGeom prst="rect">
            <a:avLst/>
          </a:prstGeom>
          <a:noFill/>
          <a:ln>
            <a:noFill/>
          </a:ln>
        </p:spPr>
        <p:txBody>
          <a:bodyPr anchorCtr="0" anchor="ctr" bIns="19050" lIns="19050" spcFirstLastPara="1" rIns="19050" wrap="square" tIns="19050">
            <a:noAutofit/>
          </a:bodyPr>
          <a:lstStyle/>
          <a:p>
            <a:pPr indent="0" lvl="0" marL="0" marR="0" rtl="0" algn="l">
              <a:lnSpc>
                <a:spcPct val="90000"/>
              </a:lnSpc>
              <a:spcBef>
                <a:spcPts val="0"/>
              </a:spcBef>
              <a:spcAft>
                <a:spcPts val="0"/>
              </a:spcAft>
              <a:buNone/>
            </a:pPr>
            <a:r>
              <a:rPr b="1" i="0" lang="en" sz="2700" u="none" cap="none" strike="noStrike">
                <a:solidFill>
                  <a:srgbClr val="164F86"/>
                </a:solidFill>
                <a:latin typeface="Open Sans"/>
                <a:ea typeface="Open Sans"/>
                <a:cs typeface="Open Sans"/>
                <a:sym typeface="Open Sans"/>
              </a:rPr>
              <a:t>Délibérer en vue d’établir un consensus</a:t>
            </a:r>
            <a:endParaRPr b="1" i="0" sz="500" u="none" cap="none" strike="noStrike">
              <a:solidFill>
                <a:srgbClr val="000000"/>
              </a:solidFill>
              <a:latin typeface="Open Sans"/>
              <a:ea typeface="Open Sans"/>
              <a:cs typeface="Open Sans"/>
              <a:sym typeface="Open Sans"/>
            </a:endParaRPr>
          </a:p>
        </p:txBody>
      </p:sp>
      <p:sp>
        <p:nvSpPr>
          <p:cNvPr id="966" name="Google Shape;966;p121"/>
          <p:cNvSpPr txBox="1"/>
          <p:nvPr/>
        </p:nvSpPr>
        <p:spPr>
          <a:xfrm>
            <a:off x="234848" y="2389725"/>
            <a:ext cx="1184100" cy="368400"/>
          </a:xfrm>
          <a:prstGeom prst="rect">
            <a:avLst/>
          </a:prstGeom>
          <a:noFill/>
          <a:ln>
            <a:noFill/>
          </a:ln>
        </p:spPr>
        <p:txBody>
          <a:bodyPr anchorCtr="0" anchor="ctr" bIns="26775" lIns="26775" spcFirstLastPara="1" rIns="26775" wrap="square" tIns="26775">
            <a:noAutofit/>
          </a:bodyPr>
          <a:lstStyle/>
          <a:p>
            <a:pPr indent="0" lvl="0" marL="0" marR="0" rtl="0" algn="l">
              <a:lnSpc>
                <a:spcPct val="150000"/>
              </a:lnSpc>
              <a:spcBef>
                <a:spcPts val="0"/>
              </a:spcBef>
              <a:spcAft>
                <a:spcPts val="0"/>
              </a:spcAft>
              <a:buClr>
                <a:srgbClr val="164F86"/>
              </a:buClr>
              <a:buSzPts val="2200"/>
              <a:buFont typeface="Arial"/>
              <a:buNone/>
            </a:pPr>
            <a:r>
              <a:rPr b="1" i="0" lang="en" sz="2200" u="none" cap="none" strike="noStrike">
                <a:solidFill>
                  <a:srgbClr val="164F86"/>
                </a:solidFill>
                <a:latin typeface="Open Sans"/>
                <a:ea typeface="Open Sans"/>
                <a:cs typeface="Open Sans"/>
                <a:sym typeface="Open Sans"/>
              </a:rPr>
              <a:t>Valeurs</a:t>
            </a:r>
            <a:endParaRPr b="0" i="0" sz="500" u="none" cap="none" strike="noStrike">
              <a:solidFill>
                <a:srgbClr val="000000"/>
              </a:solidFill>
              <a:latin typeface="Open Sans"/>
              <a:ea typeface="Open Sans"/>
              <a:cs typeface="Open Sans"/>
              <a:sym typeface="Open Sans"/>
            </a:endParaRPr>
          </a:p>
        </p:txBody>
      </p:sp>
      <p:sp>
        <p:nvSpPr>
          <p:cNvPr id="967" name="Google Shape;967;p121"/>
          <p:cNvSpPr txBox="1"/>
          <p:nvPr/>
        </p:nvSpPr>
        <p:spPr>
          <a:xfrm>
            <a:off x="1711747" y="2387575"/>
            <a:ext cx="1112400" cy="368400"/>
          </a:xfrm>
          <a:prstGeom prst="rect">
            <a:avLst/>
          </a:prstGeom>
          <a:noFill/>
          <a:ln>
            <a:noFill/>
          </a:ln>
        </p:spPr>
        <p:txBody>
          <a:bodyPr anchorCtr="0" anchor="ctr" bIns="26775" lIns="26775" spcFirstLastPara="1" rIns="26775" wrap="square" tIns="26775">
            <a:noAutofit/>
          </a:bodyPr>
          <a:lstStyle/>
          <a:p>
            <a:pPr indent="0" lvl="0" marL="0" marR="0" rtl="0" algn="l">
              <a:lnSpc>
                <a:spcPct val="150000"/>
              </a:lnSpc>
              <a:spcBef>
                <a:spcPts val="0"/>
              </a:spcBef>
              <a:spcAft>
                <a:spcPts val="0"/>
              </a:spcAft>
              <a:buClr>
                <a:srgbClr val="164F86"/>
              </a:buClr>
              <a:buSzPts val="2200"/>
              <a:buFont typeface="Arial"/>
              <a:buNone/>
            </a:pPr>
            <a:r>
              <a:rPr b="1" i="0" lang="en" sz="2200" u="none" cap="none" strike="noStrike">
                <a:solidFill>
                  <a:srgbClr val="164F86"/>
                </a:solidFill>
                <a:latin typeface="Open Sans"/>
                <a:ea typeface="Open Sans"/>
                <a:cs typeface="Open Sans"/>
                <a:sym typeface="Open Sans"/>
              </a:rPr>
              <a:t>Enjeux</a:t>
            </a:r>
            <a:endParaRPr b="0" i="0" sz="500" u="none" cap="none" strike="noStrike">
              <a:solidFill>
                <a:srgbClr val="000000"/>
              </a:solidFill>
              <a:latin typeface="Open Sans"/>
              <a:ea typeface="Open Sans"/>
              <a:cs typeface="Open Sans"/>
              <a:sym typeface="Open Sans"/>
            </a:endParaRPr>
          </a:p>
        </p:txBody>
      </p:sp>
      <p:sp>
        <p:nvSpPr>
          <p:cNvPr id="968" name="Google Shape;968;p121"/>
          <p:cNvSpPr txBox="1"/>
          <p:nvPr/>
        </p:nvSpPr>
        <p:spPr>
          <a:xfrm>
            <a:off x="3143726" y="2387575"/>
            <a:ext cx="1503300" cy="368400"/>
          </a:xfrm>
          <a:prstGeom prst="rect">
            <a:avLst/>
          </a:prstGeom>
          <a:noFill/>
          <a:ln>
            <a:noFill/>
          </a:ln>
        </p:spPr>
        <p:txBody>
          <a:bodyPr anchorCtr="0" anchor="ctr" bIns="26775" lIns="26775" spcFirstLastPara="1" rIns="26775" wrap="square" tIns="26775">
            <a:noAutofit/>
          </a:bodyPr>
          <a:lstStyle/>
          <a:p>
            <a:pPr indent="0" lvl="0" marL="0" marR="0" rtl="0" algn="l">
              <a:lnSpc>
                <a:spcPct val="150000"/>
              </a:lnSpc>
              <a:spcBef>
                <a:spcPts val="0"/>
              </a:spcBef>
              <a:spcAft>
                <a:spcPts val="0"/>
              </a:spcAft>
              <a:buClr>
                <a:srgbClr val="164F86"/>
              </a:buClr>
              <a:buSzPts val="2200"/>
              <a:buFont typeface="Arial"/>
              <a:buNone/>
            </a:pPr>
            <a:r>
              <a:rPr b="1" i="0" lang="en" sz="2200" u="none" cap="none" strike="noStrike">
                <a:solidFill>
                  <a:srgbClr val="164F86"/>
                </a:solidFill>
                <a:latin typeface="Open Sans"/>
                <a:ea typeface="Open Sans"/>
                <a:cs typeface="Open Sans"/>
                <a:sym typeface="Open Sans"/>
              </a:rPr>
              <a:t>Priorités</a:t>
            </a:r>
            <a:endParaRPr b="0" i="0" sz="500" u="none" cap="none" strike="noStrike">
              <a:solidFill>
                <a:srgbClr val="000000"/>
              </a:solidFill>
              <a:latin typeface="Open Sans"/>
              <a:ea typeface="Open Sans"/>
              <a:cs typeface="Open Sans"/>
              <a:sym typeface="Open Sans"/>
            </a:endParaRPr>
          </a:p>
        </p:txBody>
      </p:sp>
      <p:sp>
        <p:nvSpPr>
          <p:cNvPr id="969" name="Google Shape;969;p121"/>
          <p:cNvSpPr txBox="1"/>
          <p:nvPr/>
        </p:nvSpPr>
        <p:spPr>
          <a:xfrm>
            <a:off x="4731174" y="2387575"/>
            <a:ext cx="2774100" cy="368400"/>
          </a:xfrm>
          <a:prstGeom prst="rect">
            <a:avLst/>
          </a:prstGeom>
          <a:noFill/>
          <a:ln>
            <a:noFill/>
          </a:ln>
        </p:spPr>
        <p:txBody>
          <a:bodyPr anchorCtr="0" anchor="ctr" bIns="26775" lIns="26775" spcFirstLastPara="1" rIns="26775" wrap="square" tIns="26775">
            <a:noAutofit/>
          </a:bodyPr>
          <a:lstStyle/>
          <a:p>
            <a:pPr indent="0" lvl="0" marL="0" marR="0" rtl="0" algn="l">
              <a:lnSpc>
                <a:spcPct val="150000"/>
              </a:lnSpc>
              <a:spcBef>
                <a:spcPts val="0"/>
              </a:spcBef>
              <a:spcAft>
                <a:spcPts val="0"/>
              </a:spcAft>
              <a:buClr>
                <a:srgbClr val="164F86"/>
              </a:buClr>
              <a:buSzPts val="2200"/>
              <a:buFont typeface="Arial"/>
              <a:buNone/>
            </a:pPr>
            <a:r>
              <a:rPr b="1" i="0" lang="en" sz="2200" u="none" cap="none" strike="noStrike">
                <a:solidFill>
                  <a:srgbClr val="164F86"/>
                </a:solidFill>
                <a:latin typeface="Open Sans"/>
                <a:ea typeface="Open Sans"/>
                <a:cs typeface="Open Sans"/>
                <a:sym typeface="Open Sans"/>
              </a:rPr>
              <a:t>Recommandations</a:t>
            </a:r>
            <a:endParaRPr b="0" i="0" sz="500" u="none" cap="none" strike="noStrike">
              <a:solidFill>
                <a:srgbClr val="000000"/>
              </a:solidFill>
              <a:latin typeface="Open Sans"/>
              <a:ea typeface="Open Sans"/>
              <a:cs typeface="Open Sans"/>
              <a:sym typeface="Open Sans"/>
            </a:endParaRPr>
          </a:p>
        </p:txBody>
      </p:sp>
      <p:pic>
        <p:nvPicPr>
          <p:cNvPr descr="Line Line" id="970" name="Google Shape;970;p121"/>
          <p:cNvPicPr preferRelativeResize="0"/>
          <p:nvPr/>
        </p:nvPicPr>
        <p:blipFill rotWithShape="1">
          <a:blip r:embed="rId3">
            <a:alphaModFix/>
          </a:blip>
          <a:srcRect b="0" l="0" r="0" t="0"/>
          <a:stretch/>
        </p:blipFill>
        <p:spPr>
          <a:xfrm rot="-412669">
            <a:off x="1284777" y="534333"/>
            <a:ext cx="6125506" cy="1788130"/>
          </a:xfrm>
          <a:prstGeom prst="rect">
            <a:avLst/>
          </a:prstGeom>
          <a:noFill/>
          <a:ln>
            <a:noFill/>
          </a:ln>
        </p:spPr>
      </p:pic>
      <p:pic>
        <p:nvPicPr>
          <p:cNvPr descr="Line Line" id="971" name="Google Shape;971;p121"/>
          <p:cNvPicPr preferRelativeResize="0"/>
          <p:nvPr/>
        </p:nvPicPr>
        <p:blipFill rotWithShape="1">
          <a:blip r:embed="rId4">
            <a:alphaModFix/>
          </a:blip>
          <a:srcRect b="0" l="0" r="0" t="0"/>
          <a:stretch/>
        </p:blipFill>
        <p:spPr>
          <a:xfrm flipH="1" rot="-10261202">
            <a:off x="1288416" y="2917303"/>
            <a:ext cx="6043133" cy="1765383"/>
          </a:xfrm>
          <a:prstGeom prst="rect">
            <a:avLst/>
          </a:prstGeom>
          <a:noFill/>
          <a:ln>
            <a:noFill/>
          </a:ln>
        </p:spPr>
      </p:pic>
      <p:pic>
        <p:nvPicPr>
          <p:cNvPr descr="Image" id="972" name="Google Shape;972;p121"/>
          <p:cNvPicPr preferRelativeResize="0"/>
          <p:nvPr/>
        </p:nvPicPr>
        <p:blipFill rotWithShape="1">
          <a:blip r:embed="rId5">
            <a:alphaModFix/>
          </a:blip>
          <a:srcRect b="0" l="0" r="0" t="0"/>
          <a:stretch/>
        </p:blipFill>
        <p:spPr>
          <a:xfrm rot="299993">
            <a:off x="7925071" y="1411757"/>
            <a:ext cx="1963637" cy="2542087"/>
          </a:xfrm>
          <a:prstGeom prst="rect">
            <a:avLst/>
          </a:prstGeom>
          <a:noFill/>
          <a:ln>
            <a:noFill/>
          </a:ln>
          <a:effectLst>
            <a:outerShdw blurRad="88900" rotWithShape="0" dir="5400000" dist="63500">
              <a:srgbClr val="53585F">
                <a:alpha val="49410"/>
              </a:srgbClr>
            </a:outerShdw>
          </a:effectLst>
        </p:spPr>
      </p:pic>
    </p:spTree>
  </p:cSld>
  <p:clrMapOvr>
    <a:masterClrMapping/>
  </p:clrMapOvr>
  <p:transition>
    <p:fade thruBlk="1"/>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sp>
        <p:nvSpPr>
          <p:cNvPr id="977" name="Google Shape;977;p122"/>
          <p:cNvSpPr/>
          <p:nvPr/>
        </p:nvSpPr>
        <p:spPr>
          <a:xfrm>
            <a:off x="-28575" y="-38100"/>
            <a:ext cx="9245400" cy="5510100"/>
          </a:xfrm>
          <a:prstGeom prst="rect">
            <a:avLst/>
          </a:prstGeom>
          <a:solidFill>
            <a:srgbClr val="F5D328"/>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978" name="Google Shape;978;p122"/>
          <p:cNvSpPr txBox="1"/>
          <p:nvPr/>
        </p:nvSpPr>
        <p:spPr>
          <a:xfrm>
            <a:off x="657225" y="1742160"/>
            <a:ext cx="7614300" cy="15312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None/>
            </a:pPr>
            <a:r>
              <a:rPr b="1" i="0" lang="en" sz="4800" u="none" cap="none" strike="noStrike">
                <a:solidFill>
                  <a:srgbClr val="B45F06"/>
                </a:solidFill>
                <a:latin typeface="Open Sans"/>
                <a:ea typeface="Open Sans"/>
                <a:cs typeface="Open Sans"/>
                <a:sym typeface="Open Sans"/>
              </a:rPr>
              <a:t>Intégrer des processus délibératifs dans d’autres formes de participation</a:t>
            </a:r>
            <a:endParaRPr b="1" i="0" sz="4800" u="none" cap="none" strike="noStrike">
              <a:solidFill>
                <a:srgbClr val="B45F06"/>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2" name="Shape 982"/>
        <p:cNvGrpSpPr/>
        <p:nvPr/>
      </p:nvGrpSpPr>
      <p:grpSpPr>
        <a:xfrm>
          <a:off x="0" y="0"/>
          <a:ext cx="0" cy="0"/>
          <a:chOff x="0" y="0"/>
          <a:chExt cx="0" cy="0"/>
        </a:xfrm>
      </p:grpSpPr>
      <p:sp>
        <p:nvSpPr>
          <p:cNvPr id="983" name="Google Shape;983;p123"/>
          <p:cNvSpPr/>
          <p:nvPr/>
        </p:nvSpPr>
        <p:spPr>
          <a:xfrm>
            <a:off x="-28575" y="-38100"/>
            <a:ext cx="9245400" cy="5257200"/>
          </a:xfrm>
          <a:prstGeom prst="rect">
            <a:avLst/>
          </a:prstGeom>
          <a:solidFill>
            <a:srgbClr val="51A7F9"/>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A7F9"/>
              </a:buClr>
              <a:buSzPts val="1200"/>
              <a:buFont typeface="Helvetica Neue Light"/>
              <a:buNone/>
            </a:pPr>
            <a:r>
              <a:rPr b="0" i="0" lang="en" sz="1200" u="none" cap="none" strike="noStrike">
                <a:solidFill>
                  <a:srgbClr val="51A7F9"/>
                </a:solidFill>
                <a:latin typeface="Helvetica Neue Light"/>
                <a:ea typeface="Helvetica Neue Light"/>
                <a:cs typeface="Helvetica Neue Light"/>
                <a:sym typeface="Helvetica Neue Light"/>
              </a:rPr>
              <a:t>Deliberation is different. It aims to determine what a group of people</a:t>
            </a:r>
            <a:endParaRPr b="0"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51A7F9"/>
              </a:buClr>
              <a:buSzPts val="1200"/>
              <a:buFont typeface="Helvetica Neue Light"/>
              <a:buNone/>
            </a:pPr>
            <a:r>
              <a:rPr b="0" i="0" lang="en" sz="1200" u="none" cap="none" strike="noStrike">
                <a:solidFill>
                  <a:srgbClr val="51A7F9"/>
                </a:solidFill>
                <a:latin typeface="Helvetica Neue Light"/>
                <a:ea typeface="Helvetica Neue Light"/>
                <a:cs typeface="Helvetica Neue Light"/>
                <a:sym typeface="Helvetica Neue Light"/>
              </a:rPr>
              <a:t>can agree to,</a:t>
            </a:r>
            <a:endParaRPr b="0" i="0" sz="500" u="none" cap="none" strike="noStrike">
              <a:solidFill>
                <a:srgbClr val="000000"/>
              </a:solidFill>
              <a:latin typeface="Arial"/>
              <a:ea typeface="Arial"/>
              <a:cs typeface="Arial"/>
              <a:sym typeface="Arial"/>
            </a:endParaRPr>
          </a:p>
        </p:txBody>
      </p:sp>
      <p:sp>
        <p:nvSpPr>
          <p:cNvPr id="984" name="Google Shape;984;p123"/>
          <p:cNvSpPr txBox="1"/>
          <p:nvPr/>
        </p:nvSpPr>
        <p:spPr>
          <a:xfrm>
            <a:off x="324826" y="497625"/>
            <a:ext cx="8300100" cy="43548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None/>
            </a:pPr>
            <a:r>
              <a:rPr b="0" i="0" lang="en" sz="3100" u="none" cap="none" strike="noStrike">
                <a:solidFill>
                  <a:srgbClr val="164F86"/>
                </a:solidFill>
                <a:latin typeface="Open Sans SemiBold"/>
                <a:ea typeface="Open Sans SemiBold"/>
                <a:cs typeface="Open Sans SemiBold"/>
                <a:sym typeface="Open Sans SemiBold"/>
              </a:rPr>
              <a:t>Sondages</a:t>
            </a:r>
            <a:endParaRPr/>
          </a:p>
          <a:p>
            <a:pPr indent="0" lvl="0" marL="0" marR="0" rtl="0" algn="l">
              <a:lnSpc>
                <a:spcPct val="90000"/>
              </a:lnSpc>
              <a:spcBef>
                <a:spcPts val="0"/>
              </a:spcBef>
              <a:spcAft>
                <a:spcPts val="0"/>
              </a:spcAft>
              <a:buNone/>
            </a:pPr>
            <a:r>
              <a:rPr b="0" i="0" lang="en" sz="3100" u="none" cap="none" strike="noStrike">
                <a:solidFill>
                  <a:srgbClr val="164F86"/>
                </a:solidFill>
                <a:latin typeface="Open Sans SemiBold"/>
                <a:ea typeface="Open Sans SemiBold"/>
                <a:cs typeface="Open Sans SemiBold"/>
                <a:sym typeface="Open Sans SemiBold"/>
              </a:rPr>
              <a:t>Réunions de tables rondes publiques</a:t>
            </a:r>
            <a:endParaRPr/>
          </a:p>
          <a:p>
            <a:pPr indent="0" lvl="0" marL="0" marR="0" rtl="0" algn="l">
              <a:lnSpc>
                <a:spcPct val="90000"/>
              </a:lnSpc>
              <a:spcBef>
                <a:spcPts val="0"/>
              </a:spcBef>
              <a:spcAft>
                <a:spcPts val="0"/>
              </a:spcAft>
              <a:buNone/>
            </a:pPr>
            <a:r>
              <a:rPr b="0" i="0" lang="en" sz="3100" u="none" cap="none" strike="noStrike">
                <a:solidFill>
                  <a:srgbClr val="164F86"/>
                </a:solidFill>
                <a:latin typeface="Open Sans SemiBold"/>
                <a:ea typeface="Open Sans SemiBold"/>
                <a:cs typeface="Open Sans SemiBold"/>
                <a:sym typeface="Open Sans SemiBold"/>
              </a:rPr>
              <a:t>Camps pour enfants</a:t>
            </a:r>
            <a:endParaRPr/>
          </a:p>
          <a:p>
            <a:pPr indent="0" lvl="0" marL="0" marR="0" rtl="0" algn="l">
              <a:lnSpc>
                <a:spcPct val="90000"/>
              </a:lnSpc>
              <a:spcBef>
                <a:spcPts val="0"/>
              </a:spcBef>
              <a:spcAft>
                <a:spcPts val="0"/>
              </a:spcAft>
              <a:buNone/>
            </a:pPr>
            <a:r>
              <a:rPr b="0" i="0" lang="en" sz="3100" u="none" cap="none" strike="noStrike">
                <a:solidFill>
                  <a:srgbClr val="164F86"/>
                </a:solidFill>
                <a:latin typeface="Open Sans SemiBold"/>
                <a:ea typeface="Open Sans SemiBold"/>
                <a:cs typeface="Open Sans SemiBold"/>
                <a:sym typeface="Open Sans SemiBold"/>
              </a:rPr>
              <a:t>Réunions d’experts / intervenants</a:t>
            </a:r>
            <a:endParaRPr/>
          </a:p>
          <a:p>
            <a:pPr indent="0" lvl="0" marL="0" marR="0" rtl="0" algn="l">
              <a:lnSpc>
                <a:spcPct val="90000"/>
              </a:lnSpc>
              <a:spcBef>
                <a:spcPts val="0"/>
              </a:spcBef>
              <a:spcAft>
                <a:spcPts val="0"/>
              </a:spcAft>
              <a:buNone/>
            </a:pPr>
            <a:r>
              <a:rPr b="0" i="0" lang="en" sz="3100" u="none" cap="none" strike="noStrike">
                <a:solidFill>
                  <a:srgbClr val="164F86"/>
                </a:solidFill>
                <a:latin typeface="Open Sans SemiBold"/>
                <a:ea typeface="Open Sans SemiBold"/>
                <a:cs typeface="Open Sans SemiBold"/>
                <a:sym typeface="Open Sans SemiBold"/>
              </a:rPr>
              <a:t>Conférences publiques</a:t>
            </a:r>
            <a:endParaRPr/>
          </a:p>
          <a:p>
            <a:pPr indent="0" lvl="0" marL="0" marR="0" rtl="0" algn="l">
              <a:lnSpc>
                <a:spcPct val="90000"/>
              </a:lnSpc>
              <a:spcBef>
                <a:spcPts val="0"/>
              </a:spcBef>
              <a:spcAft>
                <a:spcPts val="0"/>
              </a:spcAft>
              <a:buNone/>
            </a:pPr>
            <a:r>
              <a:rPr b="0" i="0" lang="en" sz="3100" u="none" cap="none" strike="noStrike">
                <a:solidFill>
                  <a:srgbClr val="164F86"/>
                </a:solidFill>
                <a:latin typeface="Open Sans SemiBold"/>
                <a:ea typeface="Open Sans SemiBold"/>
                <a:cs typeface="Open Sans SemiBold"/>
                <a:sym typeface="Open Sans SemiBold"/>
              </a:rPr>
              <a:t>Programmes de bourses</a:t>
            </a:r>
            <a:endParaRPr/>
          </a:p>
          <a:p>
            <a:pPr indent="0" lvl="0" marL="0" marR="0" rtl="0" algn="l">
              <a:lnSpc>
                <a:spcPct val="90000"/>
              </a:lnSpc>
              <a:spcBef>
                <a:spcPts val="0"/>
              </a:spcBef>
              <a:spcAft>
                <a:spcPts val="0"/>
              </a:spcAft>
              <a:buNone/>
            </a:pPr>
            <a:r>
              <a:rPr b="0" i="0" lang="en" sz="3100" u="none" cap="none" strike="noStrike">
                <a:solidFill>
                  <a:srgbClr val="164F86"/>
                </a:solidFill>
                <a:latin typeface="Open Sans SemiBold"/>
                <a:ea typeface="Open Sans SemiBold"/>
                <a:cs typeface="Open Sans SemiBold"/>
                <a:sym typeface="Open Sans SemiBold"/>
              </a:rPr>
              <a:t>Marches publiques</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a:p>
            <a:pPr indent="0" lvl="0" marL="0" marR="0" rtl="0" algn="l">
              <a:lnSpc>
                <a:spcPct val="90000"/>
              </a:lnSpc>
              <a:spcBef>
                <a:spcPts val="0"/>
              </a:spcBef>
              <a:spcAft>
                <a:spcPts val="0"/>
              </a:spcAft>
              <a:buClr>
                <a:srgbClr val="164F86"/>
              </a:buClr>
              <a:buSzPts val="3100"/>
              <a:buFont typeface="Arial"/>
              <a:buNone/>
            </a:pPr>
            <a:r>
              <a:t/>
            </a:r>
            <a:endParaRPr b="0" i="0" sz="3100" u="none" cap="none" strike="noStrike">
              <a:solidFill>
                <a:srgbClr val="164F86"/>
              </a:solidFill>
              <a:latin typeface="Open Sans SemiBold"/>
              <a:ea typeface="Open Sans SemiBold"/>
              <a:cs typeface="Open Sans SemiBold"/>
              <a:sym typeface="Open Sans SemiBold"/>
            </a:endParaRPr>
          </a:p>
        </p:txBody>
      </p:sp>
    </p:spTree>
  </p:cSld>
  <p:clrMapOvr>
    <a:masterClrMapping/>
  </p:clrMapOvr>
  <p:transition spd="med">
    <p:fade thruBlk="1"/>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8" name="Shape 988"/>
        <p:cNvGrpSpPr/>
        <p:nvPr/>
      </p:nvGrpSpPr>
      <p:grpSpPr>
        <a:xfrm>
          <a:off x="0" y="0"/>
          <a:ext cx="0" cy="0"/>
          <a:chOff x="0" y="0"/>
          <a:chExt cx="0" cy="0"/>
        </a:xfrm>
      </p:grpSpPr>
      <p:sp>
        <p:nvSpPr>
          <p:cNvPr id="989" name="Google Shape;989;p124"/>
          <p:cNvSpPr/>
          <p:nvPr/>
        </p:nvSpPr>
        <p:spPr>
          <a:xfrm>
            <a:off x="-28575" y="-38100"/>
            <a:ext cx="9245400" cy="5510100"/>
          </a:xfrm>
          <a:prstGeom prst="rect">
            <a:avLst/>
          </a:prstGeom>
          <a:solidFill>
            <a:srgbClr val="F5D328"/>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990" name="Google Shape;990;p124"/>
          <p:cNvSpPr txBox="1"/>
          <p:nvPr/>
        </p:nvSpPr>
        <p:spPr>
          <a:xfrm>
            <a:off x="476861" y="1737966"/>
            <a:ext cx="7950000" cy="15312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None/>
            </a:pPr>
            <a:r>
              <a:rPr b="1" i="0" lang="en" sz="4800" u="none" cap="none" strike="noStrike">
                <a:solidFill>
                  <a:srgbClr val="B45F06"/>
                </a:solidFill>
                <a:latin typeface="Open Sans"/>
                <a:ea typeface="Open Sans"/>
                <a:cs typeface="Open Sans"/>
                <a:sym typeface="Open Sans"/>
              </a:rPr>
              <a:t>Les gens veulent avoir leur mot à dire, mais il y a aussi une volonté de servir.</a:t>
            </a:r>
            <a:endParaRPr b="1" i="0" sz="500" u="none" cap="none" strike="noStrike">
              <a:solidFill>
                <a:srgbClr val="B45F06"/>
              </a:solidFill>
              <a:latin typeface="Open Sans"/>
              <a:ea typeface="Open Sans"/>
              <a:cs typeface="Open Sans"/>
              <a:sym typeface="Open Sans"/>
            </a:endParaRPr>
          </a:p>
          <a:p>
            <a:pPr indent="0" lvl="0" marL="0" marR="0" rtl="0" algn="l">
              <a:lnSpc>
                <a:spcPct val="100000"/>
              </a:lnSpc>
              <a:spcBef>
                <a:spcPts val="0"/>
              </a:spcBef>
              <a:spcAft>
                <a:spcPts val="0"/>
              </a:spcAft>
              <a:buClr>
                <a:srgbClr val="C3971A"/>
              </a:buClr>
              <a:buSzPts val="4800"/>
              <a:buFont typeface="Arial"/>
              <a:buNone/>
            </a:pPr>
            <a:r>
              <a:t/>
            </a:r>
            <a:endParaRPr b="1" i="0" sz="4800" u="none" cap="none" strike="noStrike">
              <a:solidFill>
                <a:srgbClr val="B45F06"/>
              </a:solidFill>
              <a:latin typeface="Open Sans"/>
              <a:ea typeface="Open Sans"/>
              <a:cs typeface="Open Sans"/>
              <a:sym typeface="Open Sans"/>
            </a:endParaRPr>
          </a:p>
        </p:txBody>
      </p:sp>
    </p:spTree>
  </p:cSld>
  <p:clrMapOvr>
    <a:masterClrMapping/>
  </p:clrMapOvr>
  <mc:AlternateContent>
    <mc:Choice Requires="p14">
      <p:transition spd="slow" p14:dur="699">
        <p:fade thruBlk="1"/>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4" name="Shape 994"/>
        <p:cNvGrpSpPr/>
        <p:nvPr/>
      </p:nvGrpSpPr>
      <p:grpSpPr>
        <a:xfrm>
          <a:off x="0" y="0"/>
          <a:ext cx="0" cy="0"/>
          <a:chOff x="0" y="0"/>
          <a:chExt cx="0" cy="0"/>
        </a:xfrm>
      </p:grpSpPr>
      <p:sp>
        <p:nvSpPr>
          <p:cNvPr id="995" name="Google Shape;995;p125"/>
          <p:cNvSpPr/>
          <p:nvPr/>
        </p:nvSpPr>
        <p:spPr>
          <a:xfrm>
            <a:off x="0" y="0"/>
            <a:ext cx="9245400" cy="5510100"/>
          </a:xfrm>
          <a:prstGeom prst="rect">
            <a:avLst/>
          </a:prstGeom>
          <a:solidFill>
            <a:srgbClr val="F5D328"/>
          </a:solidFill>
          <a:ln>
            <a:noFill/>
          </a:ln>
          <a:effectLst>
            <a:outerShdw blurRad="38100" rotWithShape="0" dir="5400000" dist="25400">
              <a:srgbClr val="000000">
                <a:alpha val="4941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996" name="Google Shape;996;p125"/>
          <p:cNvSpPr txBox="1"/>
          <p:nvPr/>
        </p:nvSpPr>
        <p:spPr>
          <a:xfrm>
            <a:off x="657225" y="1742160"/>
            <a:ext cx="7832400" cy="21354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None/>
            </a:pPr>
            <a:r>
              <a:rPr b="1" i="0" lang="en" sz="4800" u="none" cap="none" strike="noStrike">
                <a:solidFill>
                  <a:srgbClr val="B45F06"/>
                </a:solidFill>
                <a:latin typeface="Open Sans"/>
                <a:ea typeface="Open Sans"/>
                <a:cs typeface="Open Sans"/>
                <a:sym typeface="Open Sans"/>
              </a:rPr>
              <a:t>Le problème n’est pas que nous en demandons trop aux gens, mais trop peu.</a:t>
            </a:r>
            <a:endParaRPr b="1" i="0" sz="500" u="none" cap="none" strike="noStrike">
              <a:solidFill>
                <a:srgbClr val="B45F06"/>
              </a:solidFill>
              <a:latin typeface="Open Sans"/>
              <a:ea typeface="Open Sans"/>
              <a:cs typeface="Open Sans"/>
              <a:sym typeface="Open Sans"/>
            </a:endParaRPr>
          </a:p>
        </p:txBody>
      </p:sp>
    </p:spTree>
  </p:cSld>
  <p:clrMapOvr>
    <a:masterClrMapping/>
  </p:clrMapOvr>
  <p:transition spd="med">
    <p:fade thruBlk="1"/>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000" name="Shape 1000"/>
        <p:cNvGrpSpPr/>
        <p:nvPr/>
      </p:nvGrpSpPr>
      <p:grpSpPr>
        <a:xfrm>
          <a:off x="0" y="0"/>
          <a:ext cx="0" cy="0"/>
          <a:chOff x="0" y="0"/>
          <a:chExt cx="0" cy="0"/>
        </a:xfrm>
      </p:grpSpPr>
      <p:pic>
        <p:nvPicPr>
          <p:cNvPr id="1001" name="Google Shape;1001;p126"/>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002" name="Google Shape;1002;p126"/>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3" name="Google Shape;1003;p126"/>
          <p:cNvPicPr preferRelativeResize="0"/>
          <p:nvPr/>
        </p:nvPicPr>
        <p:blipFill>
          <a:blip r:embed="rId4">
            <a:alphaModFix/>
          </a:blip>
          <a:stretch>
            <a:fillRect/>
          </a:stretch>
        </p:blipFill>
        <p:spPr>
          <a:xfrm>
            <a:off x="42925" y="155925"/>
            <a:ext cx="1544081" cy="848700"/>
          </a:xfrm>
          <a:prstGeom prst="rect">
            <a:avLst/>
          </a:prstGeom>
          <a:noFill/>
          <a:ln>
            <a:noFill/>
          </a:ln>
        </p:spPr>
      </p:pic>
      <p:sp>
        <p:nvSpPr>
          <p:cNvPr id="1004" name="Google Shape;1004;p126"/>
          <p:cNvSpPr txBox="1"/>
          <p:nvPr/>
        </p:nvSpPr>
        <p:spPr>
          <a:xfrm>
            <a:off x="994925" y="1265813"/>
            <a:ext cx="7666500" cy="2177400"/>
          </a:xfrm>
          <a:prstGeom prst="rect">
            <a:avLst/>
          </a:prstGeom>
          <a:noFill/>
          <a:ln>
            <a:noFill/>
          </a:ln>
        </p:spPr>
        <p:txBody>
          <a:bodyPr anchorCtr="0" anchor="t" bIns="68575" lIns="68575" spcFirstLastPara="1" rIns="68575" wrap="square" tIns="68575">
            <a:noAutofit/>
          </a:bodyPr>
          <a:lstStyle/>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Accédez à </a:t>
            </a:r>
            <a:r>
              <a:rPr lang="en" sz="3000" u="sng">
                <a:latin typeface="Oswald Regular"/>
                <a:ea typeface="Oswald Regular"/>
                <a:cs typeface="Oswald Regular"/>
                <a:sym typeface="Oswald Regular"/>
              </a:rPr>
              <a:t>www.slido.com</a:t>
            </a:r>
            <a:r>
              <a:rPr lang="en" sz="3000">
                <a:latin typeface="Oswald Regular"/>
                <a:ea typeface="Oswald Regular"/>
                <a:cs typeface="Oswald Regular"/>
                <a:sym typeface="Oswald Regular"/>
              </a:rPr>
              <a:t> de n’importe quel appareil</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Entrez le code de la pièce: </a:t>
            </a:r>
            <a:r>
              <a:rPr lang="en" sz="2800">
                <a:solidFill>
                  <a:schemeClr val="dk1"/>
                </a:solidFill>
                <a:latin typeface="Oswald Regular"/>
                <a:ea typeface="Oswald Regular"/>
                <a:cs typeface="Oswald Regular"/>
                <a:sym typeface="Oswald Regular"/>
              </a:rPr>
              <a:t>#policomm-commpoli</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Sélectionnez votre session</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Utilisez l’onglet Q &amp;R pour soumettre et voter pour des questions dans la zone de texte</a:t>
            </a:r>
            <a:endParaRPr sz="3000">
              <a:latin typeface="Oswald Regular"/>
              <a:ea typeface="Oswald Regular"/>
              <a:cs typeface="Oswald Regular"/>
              <a:sym typeface="Oswald Regular"/>
            </a:endParaRPr>
          </a:p>
          <a:p>
            <a:pPr indent="-279400" lvl="0" marL="177800" rtl="0" algn="l">
              <a:lnSpc>
                <a:spcPct val="90000"/>
              </a:lnSpc>
              <a:spcBef>
                <a:spcPts val="800"/>
              </a:spcBef>
              <a:spcAft>
                <a:spcPts val="0"/>
              </a:spcAft>
              <a:buClr>
                <a:srgbClr val="000000"/>
              </a:buClr>
              <a:buSzPts val="3000"/>
              <a:buFont typeface="Oswald Regular"/>
              <a:buChar char="•"/>
            </a:pPr>
            <a:r>
              <a:rPr lang="en" sz="3000">
                <a:latin typeface="Oswald Regular"/>
                <a:ea typeface="Oswald Regular"/>
                <a:cs typeface="Oswald Regular"/>
                <a:sym typeface="Oswald Regular"/>
              </a:rPr>
              <a:t>Utilisez l’onglet Sondages pour participer</a:t>
            </a:r>
            <a:endParaRPr sz="3000">
              <a:latin typeface="Oswald Regular"/>
              <a:ea typeface="Oswald Regular"/>
              <a:cs typeface="Oswald Regular"/>
              <a:sym typeface="Oswald Regular"/>
            </a:endParaRPr>
          </a:p>
          <a:p>
            <a:pPr indent="0" lvl="0" marL="0" rtl="0" algn="l">
              <a:spcBef>
                <a:spcPts val="0"/>
              </a:spcBef>
              <a:spcAft>
                <a:spcPts val="0"/>
              </a:spcAft>
              <a:buNone/>
            </a:pPr>
            <a:r>
              <a:t/>
            </a:r>
            <a:endParaRPr sz="3000">
              <a:latin typeface="Oswald Regular"/>
              <a:ea typeface="Oswald Regular"/>
              <a:cs typeface="Oswald Regular"/>
              <a:sym typeface="Oswald Regular"/>
            </a:endParaRPr>
          </a:p>
        </p:txBody>
      </p:sp>
      <p:sp>
        <p:nvSpPr>
          <p:cNvPr id="1005" name="Google Shape;1005;p126"/>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QUESTIONS?</a:t>
            </a:r>
            <a:endParaRPr sz="4500">
              <a:solidFill>
                <a:srgbClr val="FFFFFF"/>
              </a:solidFill>
              <a:latin typeface="Oswald"/>
              <a:ea typeface="Oswald"/>
              <a:cs typeface="Oswald"/>
              <a:sym typeface="Oswald"/>
            </a:endParaRPr>
          </a:p>
        </p:txBody>
      </p:sp>
      <p:sp>
        <p:nvSpPr>
          <p:cNvPr id="1006" name="Google Shape;1006;p126"/>
          <p:cNvSpPr txBox="1"/>
          <p:nvPr/>
        </p:nvSpPr>
        <p:spPr>
          <a:xfrm>
            <a:off x="1783500" y="4490075"/>
            <a:ext cx="7209300" cy="55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500">
                <a:solidFill>
                  <a:schemeClr val="dk1"/>
                </a:solidFill>
                <a:latin typeface="Oswald Regular"/>
                <a:ea typeface="Oswald Regular"/>
                <a:cs typeface="Oswald Regular"/>
                <a:sym typeface="Oswald Regular"/>
              </a:rPr>
              <a:t>@lauriedrake_</a:t>
            </a:r>
            <a:r>
              <a:rPr lang="en" sz="1500">
                <a:solidFill>
                  <a:schemeClr val="dk1"/>
                </a:solidFill>
                <a:latin typeface="Oswald Regular"/>
                <a:ea typeface="Oswald Regular"/>
                <a:cs typeface="Oswald Regular"/>
                <a:sym typeface="Oswald Regular"/>
              </a:rPr>
              <a:t> </a:t>
            </a:r>
            <a:r>
              <a:rPr lang="en" sz="1500">
                <a:solidFill>
                  <a:schemeClr val="dk1"/>
                </a:solidFill>
                <a:latin typeface="Oswald Regular"/>
                <a:ea typeface="Oswald Regular"/>
                <a:cs typeface="Oswald Regular"/>
                <a:sym typeface="Oswald Regular"/>
              </a:rPr>
              <a:t>@masslbp</a:t>
            </a:r>
            <a:endParaRPr sz="1500">
              <a:solidFill>
                <a:schemeClr val="dk1"/>
              </a:solidFill>
              <a:latin typeface="Oswald Regular"/>
              <a:ea typeface="Oswald Regular"/>
              <a:cs typeface="Oswald Regular"/>
              <a:sym typeface="Oswald Regular"/>
            </a:endParaRPr>
          </a:p>
          <a:p>
            <a:pPr indent="0" lvl="0" marL="0" rtl="0" algn="r">
              <a:spcBef>
                <a:spcPts val="0"/>
              </a:spcBef>
              <a:spcAft>
                <a:spcPts val="0"/>
              </a:spcAft>
              <a:buClr>
                <a:schemeClr val="dk1"/>
              </a:buClr>
              <a:buSzPts val="1100"/>
              <a:buFont typeface="Arial"/>
              <a:buNone/>
            </a:pPr>
            <a:r>
              <a:t/>
            </a:r>
            <a:endParaRPr sz="1500">
              <a:solidFill>
                <a:schemeClr val="dk1"/>
              </a:solidFill>
              <a:latin typeface="Oswald Regular"/>
              <a:ea typeface="Oswald Regular"/>
              <a:cs typeface="Oswald Regular"/>
              <a:sym typeface="Oswald Regular"/>
            </a:endParaRPr>
          </a:p>
          <a:p>
            <a:pPr indent="0" lvl="0" marL="0" rtl="0" algn="r">
              <a:spcBef>
                <a:spcPts val="0"/>
              </a:spcBef>
              <a:spcAft>
                <a:spcPts val="0"/>
              </a:spcAft>
              <a:buClr>
                <a:schemeClr val="dk1"/>
              </a:buClr>
              <a:buSzPts val="1100"/>
              <a:buFont typeface="Arial"/>
              <a:buNone/>
            </a:pPr>
            <a:r>
              <a:t/>
            </a:r>
            <a:endParaRPr sz="1500">
              <a:solidFill>
                <a:schemeClr val="dk1"/>
              </a:solidFill>
              <a:latin typeface="Oswald Regular"/>
              <a:ea typeface="Oswald Regular"/>
              <a:cs typeface="Oswald Regular"/>
              <a:sym typeface="Oswald Regul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10" name="Shape 1010"/>
        <p:cNvGrpSpPr/>
        <p:nvPr/>
      </p:nvGrpSpPr>
      <p:grpSpPr>
        <a:xfrm>
          <a:off x="0" y="0"/>
          <a:ext cx="0" cy="0"/>
          <a:chOff x="0" y="0"/>
          <a:chExt cx="0" cy="0"/>
        </a:xfrm>
      </p:grpSpPr>
      <p:pic>
        <p:nvPicPr>
          <p:cNvPr id="1011" name="Google Shape;1011;p127"/>
          <p:cNvPicPr preferRelativeResize="0"/>
          <p:nvPr/>
        </p:nvPicPr>
        <p:blipFill>
          <a:blip r:embed="rId3">
            <a:alphaModFix/>
          </a:blip>
          <a:stretch>
            <a:fillRect/>
          </a:stretch>
        </p:blipFill>
        <p:spPr>
          <a:xfrm>
            <a:off x="76200" y="4255500"/>
            <a:ext cx="1629924" cy="785800"/>
          </a:xfrm>
          <a:prstGeom prst="rect">
            <a:avLst/>
          </a:prstGeom>
          <a:noFill/>
          <a:ln>
            <a:noFill/>
          </a:ln>
        </p:spPr>
      </p:pic>
      <p:sp>
        <p:nvSpPr>
          <p:cNvPr id="1012" name="Google Shape;1012;p127"/>
          <p:cNvSpPr/>
          <p:nvPr/>
        </p:nvSpPr>
        <p:spPr>
          <a:xfrm>
            <a:off x="0" y="5475"/>
            <a:ext cx="9144000" cy="1149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27"/>
          <p:cNvSpPr txBox="1"/>
          <p:nvPr/>
        </p:nvSpPr>
        <p:spPr>
          <a:xfrm>
            <a:off x="1783325" y="155925"/>
            <a:ext cx="7209300" cy="84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MERCI, LAURIE!</a:t>
            </a:r>
            <a:endParaRPr sz="4000">
              <a:solidFill>
                <a:srgbClr val="FFFFFF"/>
              </a:solidFill>
              <a:latin typeface="Oswald"/>
              <a:ea typeface="Oswald"/>
              <a:cs typeface="Oswald"/>
              <a:sym typeface="Oswald"/>
            </a:endParaRPr>
          </a:p>
        </p:txBody>
      </p:sp>
      <p:sp>
        <p:nvSpPr>
          <p:cNvPr id="1014" name="Google Shape;1014;p127"/>
          <p:cNvSpPr txBox="1"/>
          <p:nvPr/>
        </p:nvSpPr>
        <p:spPr>
          <a:xfrm>
            <a:off x="448200" y="1852234"/>
            <a:ext cx="8247600" cy="17061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i="1" lang="en" sz="3000">
                <a:solidFill>
                  <a:schemeClr val="dk1"/>
                </a:solidFill>
                <a:latin typeface="Oswald Regular"/>
                <a:ea typeface="Oswald Regular"/>
                <a:cs typeface="Oswald Regular"/>
                <a:sym typeface="Oswald Regular"/>
              </a:rPr>
              <a:t>Connectez avec eux à:</a:t>
            </a:r>
            <a:endParaRPr i="1" sz="30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rPr lang="en" sz="3500">
                <a:solidFill>
                  <a:schemeClr val="dk1"/>
                </a:solidFill>
                <a:latin typeface="Oswald Regular"/>
                <a:ea typeface="Oswald Regular"/>
                <a:cs typeface="Oswald Regular"/>
                <a:sym typeface="Oswald Regular"/>
              </a:rPr>
              <a:t>@lauriedrake_ @masslbp</a:t>
            </a:r>
            <a:endParaRPr sz="3500">
              <a:solidFill>
                <a:schemeClr val="dk1"/>
              </a:solidFill>
              <a:latin typeface="Oswald Regular"/>
              <a:ea typeface="Oswald Regular"/>
              <a:cs typeface="Oswald Regular"/>
              <a:sym typeface="Oswald Regular"/>
            </a:endParaRPr>
          </a:p>
          <a:p>
            <a:pPr indent="0" lvl="0" marL="0" rtl="0" algn="ctr">
              <a:spcBef>
                <a:spcPts val="0"/>
              </a:spcBef>
              <a:spcAft>
                <a:spcPts val="0"/>
              </a:spcAft>
              <a:buClr>
                <a:schemeClr val="dk1"/>
              </a:buClr>
              <a:buSzPts val="1100"/>
              <a:buFont typeface="Arial"/>
              <a:buNone/>
            </a:pPr>
            <a:r>
              <a:rPr lang="en" sz="3500">
                <a:solidFill>
                  <a:schemeClr val="dk1"/>
                </a:solidFill>
                <a:latin typeface="Oswald Regular"/>
                <a:ea typeface="Oswald Regular"/>
                <a:cs typeface="Oswald Regular"/>
                <a:sym typeface="Oswald Regular"/>
              </a:rPr>
              <a:t>masslpb.com</a:t>
            </a:r>
            <a:endParaRPr sz="5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t/>
            </a:r>
            <a:endParaRPr sz="3500">
              <a:solidFill>
                <a:schemeClr val="dk1"/>
              </a:solidFill>
              <a:latin typeface="Oswald Regular"/>
              <a:ea typeface="Oswald Regular"/>
              <a:cs typeface="Oswald Regular"/>
              <a:sym typeface="Oswald Regular"/>
            </a:endParaRPr>
          </a:p>
        </p:txBody>
      </p:sp>
      <p:pic>
        <p:nvPicPr>
          <p:cNvPr id="1015" name="Google Shape;1015;p127"/>
          <p:cNvPicPr preferRelativeResize="0"/>
          <p:nvPr/>
        </p:nvPicPr>
        <p:blipFill>
          <a:blip r:embed="rId4">
            <a:alphaModFix/>
          </a:blip>
          <a:stretch>
            <a:fillRect/>
          </a:stretch>
        </p:blipFill>
        <p:spPr>
          <a:xfrm>
            <a:off x="7111350" y="4468870"/>
            <a:ext cx="635636" cy="635651"/>
          </a:xfrm>
          <a:prstGeom prst="rect">
            <a:avLst/>
          </a:prstGeom>
          <a:noFill/>
          <a:ln>
            <a:noFill/>
          </a:ln>
        </p:spPr>
      </p:pic>
      <p:pic>
        <p:nvPicPr>
          <p:cNvPr id="1016" name="Google Shape;1016;p127"/>
          <p:cNvPicPr preferRelativeResize="0"/>
          <p:nvPr/>
        </p:nvPicPr>
        <p:blipFill>
          <a:blip r:embed="rId5">
            <a:alphaModFix/>
          </a:blip>
          <a:stretch>
            <a:fillRect/>
          </a:stretch>
        </p:blipFill>
        <p:spPr>
          <a:xfrm>
            <a:off x="119125" y="155925"/>
            <a:ext cx="1544081" cy="848700"/>
          </a:xfrm>
          <a:prstGeom prst="rect">
            <a:avLst/>
          </a:prstGeom>
          <a:noFill/>
          <a:ln>
            <a:noFill/>
          </a:ln>
        </p:spPr>
      </p:pic>
      <p:sp>
        <p:nvSpPr>
          <p:cNvPr id="1017" name="Google Shape;1017;p127"/>
          <p:cNvSpPr txBox="1"/>
          <p:nvPr/>
        </p:nvSpPr>
        <p:spPr>
          <a:xfrm>
            <a:off x="6257100" y="4092950"/>
            <a:ext cx="2810700" cy="13875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lang="en" sz="1800">
                <a:solidFill>
                  <a:schemeClr val="dk1"/>
                </a:solidFill>
                <a:latin typeface="Oswald Regular"/>
                <a:ea typeface="Oswald Regular"/>
                <a:cs typeface="Oswald Regular"/>
                <a:sym typeface="Oswald Regular"/>
              </a:rPr>
              <a:t>Joignez-vous à la conversation!</a:t>
            </a:r>
            <a:br>
              <a:rPr lang="en" sz="1800">
                <a:solidFill>
                  <a:schemeClr val="dk1"/>
                </a:solidFill>
                <a:latin typeface="Oswald Regular"/>
                <a:ea typeface="Oswald Regular"/>
                <a:cs typeface="Oswald Regular"/>
                <a:sym typeface="Oswald Regular"/>
              </a:rPr>
            </a:br>
            <a:r>
              <a:rPr lang="en" sz="1800">
                <a:solidFill>
                  <a:schemeClr val="dk1"/>
                </a:solidFill>
                <a:latin typeface="Oswald Regular"/>
                <a:ea typeface="Oswald Regular"/>
                <a:cs typeface="Oswald Regular"/>
                <a:sym typeface="Oswald Regular"/>
              </a:rPr>
              <a:t>	@policommpoli</a:t>
            </a:r>
            <a:br>
              <a:rPr lang="en" sz="1800">
                <a:solidFill>
                  <a:schemeClr val="dk1"/>
                </a:solidFill>
                <a:latin typeface="Oswald Regular"/>
                <a:ea typeface="Oswald Regular"/>
                <a:cs typeface="Oswald Regular"/>
                <a:sym typeface="Oswald Regular"/>
              </a:rPr>
            </a:br>
            <a:r>
              <a:rPr lang="en" sz="1800">
                <a:solidFill>
                  <a:schemeClr val="dk1"/>
                </a:solidFill>
                <a:latin typeface="Oswald Regular"/>
                <a:ea typeface="Oswald Regular"/>
                <a:cs typeface="Oswald Regular"/>
                <a:sym typeface="Oswald Regular"/>
              </a:rPr>
              <a:t>	 #commpoli</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