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85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763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477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70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6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072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833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394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428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286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837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C08A-990E-4988-A512-1D118EB07B17}" type="datetimeFigureOut">
              <a:rPr lang="en-CA" smtClean="0"/>
              <a:t>10/02/2012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FB296-0282-45E9-B34F-F43C0477D3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862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Gentlemans</a:t>
            </a:r>
            <a:r>
              <a:rPr lang="en-CA" smtClean="0"/>
              <a:t> meeting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522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Gentlemans meeting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look like shit</dc:title>
  <dc:creator>Rental</dc:creator>
  <cp:lastModifiedBy>Rental</cp:lastModifiedBy>
  <cp:revision>2</cp:revision>
  <dcterms:created xsi:type="dcterms:W3CDTF">2012-02-10T16:30:46Z</dcterms:created>
  <dcterms:modified xsi:type="dcterms:W3CDTF">2012-02-10T16:34:57Z</dcterms:modified>
</cp:coreProperties>
</file>